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Magie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Magie 1">
            <a:hlinkClick r:id="" action="ppaction://media"/>
            <a:extLst>
              <a:ext uri="{FF2B5EF4-FFF2-40B4-BE49-F238E27FC236}">
                <a16:creationId xmlns:a16="http://schemas.microsoft.com/office/drawing/2014/main" id="{E06029FB-545E-9B52-94B8-A6965A37464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95736" y="406405"/>
            <a:ext cx="2736134" cy="485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5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2023-09-21T10:41:13Z</dcterms:modified>
</cp:coreProperties>
</file>