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76"/>
  </p:notesMasterIdLst>
  <p:sldIdLst>
    <p:sldId id="256" r:id="rId2"/>
    <p:sldId id="257" r:id="rId3"/>
    <p:sldId id="259" r:id="rId4"/>
    <p:sldId id="260" r:id="rId5"/>
    <p:sldId id="261" r:id="rId6"/>
    <p:sldId id="274" r:id="rId7"/>
    <p:sldId id="272" r:id="rId8"/>
    <p:sldId id="271" r:id="rId9"/>
    <p:sldId id="270" r:id="rId10"/>
    <p:sldId id="269" r:id="rId11"/>
    <p:sldId id="268" r:id="rId12"/>
    <p:sldId id="267" r:id="rId13"/>
    <p:sldId id="266" r:id="rId14"/>
    <p:sldId id="265" r:id="rId15"/>
    <p:sldId id="307" r:id="rId16"/>
    <p:sldId id="306" r:id="rId17"/>
    <p:sldId id="305" r:id="rId18"/>
    <p:sldId id="262" r:id="rId19"/>
    <p:sldId id="264" r:id="rId20"/>
    <p:sldId id="263" r:id="rId21"/>
    <p:sldId id="277" r:id="rId22"/>
    <p:sldId id="279" r:id="rId23"/>
    <p:sldId id="278" r:id="rId24"/>
    <p:sldId id="275" r:id="rId25"/>
    <p:sldId id="287" r:id="rId26"/>
    <p:sldId id="286" r:id="rId27"/>
    <p:sldId id="285" r:id="rId28"/>
    <p:sldId id="284" r:id="rId29"/>
    <p:sldId id="283" r:id="rId30"/>
    <p:sldId id="276" r:id="rId31"/>
    <p:sldId id="282" r:id="rId32"/>
    <p:sldId id="281" r:id="rId33"/>
    <p:sldId id="280" r:id="rId34"/>
    <p:sldId id="293" r:id="rId35"/>
    <p:sldId id="292" r:id="rId36"/>
    <p:sldId id="291" r:id="rId37"/>
    <p:sldId id="290" r:id="rId38"/>
    <p:sldId id="289" r:id="rId39"/>
    <p:sldId id="288" r:id="rId40"/>
    <p:sldId id="304" r:id="rId41"/>
    <p:sldId id="303" r:id="rId42"/>
    <p:sldId id="302" r:id="rId43"/>
    <p:sldId id="301" r:id="rId44"/>
    <p:sldId id="300" r:id="rId45"/>
    <p:sldId id="299" r:id="rId46"/>
    <p:sldId id="298" r:id="rId47"/>
    <p:sldId id="297" r:id="rId48"/>
    <p:sldId id="296" r:id="rId49"/>
    <p:sldId id="295" r:id="rId50"/>
    <p:sldId id="294" r:id="rId51"/>
    <p:sldId id="308" r:id="rId52"/>
    <p:sldId id="310" r:id="rId53"/>
    <p:sldId id="317" r:id="rId54"/>
    <p:sldId id="322" r:id="rId55"/>
    <p:sldId id="321" r:id="rId56"/>
    <p:sldId id="320" r:id="rId57"/>
    <p:sldId id="319" r:id="rId58"/>
    <p:sldId id="318" r:id="rId59"/>
    <p:sldId id="316" r:id="rId60"/>
    <p:sldId id="315" r:id="rId61"/>
    <p:sldId id="314" r:id="rId62"/>
    <p:sldId id="312" r:id="rId63"/>
    <p:sldId id="313" r:id="rId64"/>
    <p:sldId id="330" r:id="rId65"/>
    <p:sldId id="332" r:id="rId66"/>
    <p:sldId id="331" r:id="rId67"/>
    <p:sldId id="329" r:id="rId68"/>
    <p:sldId id="328" r:id="rId69"/>
    <p:sldId id="327" r:id="rId70"/>
    <p:sldId id="333" r:id="rId71"/>
    <p:sldId id="326" r:id="rId72"/>
    <p:sldId id="325" r:id="rId73"/>
    <p:sldId id="324" r:id="rId74"/>
    <p:sldId id="323" r:id="rId7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qS3CsMW8mSDdTpH0Uuem2g==" hashData="u6tze3c5J/wRDPZzML27lep8RIIaS7N387WjiMjIhEOSYX7R0m13rsUi4uoqboBoLDGo7V0/vU+5uWcFiknfbw=="/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ulien CHAUMONT" initials="JC" lastIdx="1" clrIdx="0">
    <p:extLst>
      <p:ext uri="{19B8F6BF-5375-455C-9EA6-DF929625EA0E}">
        <p15:presenceInfo xmlns:p15="http://schemas.microsoft.com/office/powerpoint/2012/main" userId="S-1-5-21-1298912529-2101019662-774007456-4912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E4E1E0"/>
    <a:srgbClr val="D9D9D9"/>
    <a:srgbClr val="00B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4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432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02-27T11:07:37.930" idx="1">
    <p:pos x="6615" y="0"/>
    <p:text/>
    <p:extLst>
      <p:ext uri="{C676402C-5697-4E1C-873F-D02D1690AC5C}">
        <p15:threadingInfo xmlns:p15="http://schemas.microsoft.com/office/powerpoint/2012/main" timeZoneBias="-6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3CDCFC-C348-47E2-9DCF-5D0817B2ADA5}" type="datetimeFigureOut">
              <a:rPr lang="fr-FR" smtClean="0"/>
              <a:t>13/09/2023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237A4A-F4BA-4EDC-997F-68D169998AB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046799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panoramiqu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9/13/2023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fr-FR" smtClean="0"/>
              <a:t>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rai ou f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fr-FR" smtClean="0"/>
              <a:t>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9/13/2023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9/13/2023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9/13/2023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3000">
              <a:srgbClr val="632C47"/>
            </a:gs>
            <a:gs pos="10000">
              <a:srgbClr val="C00000"/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9/13/2023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68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openxmlformats.org/officeDocument/2006/relationships/slide" Target="slide70.xml"/><Relationship Id="rId3" Type="http://schemas.openxmlformats.org/officeDocument/2006/relationships/slide" Target="slide9.xml"/><Relationship Id="rId7" Type="http://schemas.openxmlformats.org/officeDocument/2006/relationships/slide" Target="slide2.xml"/><Relationship Id="rId12" Type="http://schemas.openxmlformats.org/officeDocument/2006/relationships/slide" Target="slide41.xml"/><Relationship Id="rId2" Type="http://schemas.openxmlformats.org/officeDocument/2006/relationships/hyperlink" Target="file:///\\srv-fichiers02\cta$\NOTES%20AAD%20NE%20PAS%20TOUCHER\listing%20note.xlsx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" Target="slide33.xml"/><Relationship Id="rId11" Type="http://schemas.openxmlformats.org/officeDocument/2006/relationships/slide" Target="slide18.xml"/><Relationship Id="rId5" Type="http://schemas.openxmlformats.org/officeDocument/2006/relationships/slide" Target="slide13.xml"/><Relationship Id="rId10" Type="http://schemas.openxmlformats.org/officeDocument/2006/relationships/slide" Target="slide6.xml"/><Relationship Id="rId4" Type="http://schemas.openxmlformats.org/officeDocument/2006/relationships/hyperlink" Target="JULIEN%20AAD%20NE%20PAS%20TOUCHER/Index%20Communes%2010%20appels.pdf" TargetMode="External"/><Relationship Id="rId9" Type="http://schemas.openxmlformats.org/officeDocument/2006/relationships/slide" Target="slide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" Target="slide6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" Target="slide6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" Target="slide6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NOTES%20AAD%20NE%20PAS%20TOUCHER/MOTIFS%20DE%20DEPARTS%20REFLEXES%20DES%20MOYENS%20DU%20SDIS.pdf" TargetMode="External"/><Relationship Id="rId2" Type="http://schemas.openxmlformats.org/officeDocument/2006/relationships/slide" Target="slide14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57.xml"/><Relationship Id="rId13" Type="http://schemas.openxmlformats.org/officeDocument/2006/relationships/slide" Target="slide51.xml"/><Relationship Id="rId18" Type="http://schemas.openxmlformats.org/officeDocument/2006/relationships/slide" Target="slide17.xml"/><Relationship Id="rId3" Type="http://schemas.openxmlformats.org/officeDocument/2006/relationships/slide" Target="slide15.xml"/><Relationship Id="rId7" Type="http://schemas.openxmlformats.org/officeDocument/2006/relationships/slide" Target="slide50.xml"/><Relationship Id="rId12" Type="http://schemas.openxmlformats.org/officeDocument/2006/relationships/slide" Target="slide47.xml"/><Relationship Id="rId17" Type="http://schemas.openxmlformats.org/officeDocument/2006/relationships/slide" Target="slide56.xml"/><Relationship Id="rId2" Type="http://schemas.openxmlformats.org/officeDocument/2006/relationships/slide" Target="slide55.xml"/><Relationship Id="rId16" Type="http://schemas.openxmlformats.org/officeDocument/2006/relationships/slide" Target="slide59.xml"/><Relationship Id="rId20" Type="http://schemas.openxmlformats.org/officeDocument/2006/relationships/slide" Target="slide13.xml"/><Relationship Id="rId1" Type="http://schemas.openxmlformats.org/officeDocument/2006/relationships/slideLayout" Target="../slideLayouts/slideLayout1.xml"/><Relationship Id="rId6" Type="http://schemas.openxmlformats.org/officeDocument/2006/relationships/slide" Target="slide60.xml"/><Relationship Id="rId11" Type="http://schemas.openxmlformats.org/officeDocument/2006/relationships/slide" Target="slide54.xml"/><Relationship Id="rId5" Type="http://schemas.openxmlformats.org/officeDocument/2006/relationships/slide" Target="slide61.xml"/><Relationship Id="rId15" Type="http://schemas.openxmlformats.org/officeDocument/2006/relationships/slide" Target="slide46.xml"/><Relationship Id="rId10" Type="http://schemas.openxmlformats.org/officeDocument/2006/relationships/slide" Target="slide49.xml"/><Relationship Id="rId19" Type="http://schemas.openxmlformats.org/officeDocument/2006/relationships/slide" Target="slide53.xml"/><Relationship Id="rId4" Type="http://schemas.openxmlformats.org/officeDocument/2006/relationships/slide" Target="slide16.xml"/><Relationship Id="rId9" Type="http://schemas.openxmlformats.org/officeDocument/2006/relationships/slide" Target="slide48.xml"/><Relationship Id="rId14" Type="http://schemas.openxmlformats.org/officeDocument/2006/relationships/slide" Target="slide5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slide" Target="slid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slide" Target="slide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22.xml"/><Relationship Id="rId3" Type="http://schemas.openxmlformats.org/officeDocument/2006/relationships/slide" Target="slide40.xml"/><Relationship Id="rId7" Type="http://schemas.openxmlformats.org/officeDocument/2006/relationships/slide" Target="slide19.xml"/><Relationship Id="rId12" Type="http://schemas.openxmlformats.org/officeDocument/2006/relationships/slide" Target="slide20.xml"/><Relationship Id="rId2" Type="http://schemas.openxmlformats.org/officeDocument/2006/relationships/slide" Target="slide32.xml"/><Relationship Id="rId1" Type="http://schemas.openxmlformats.org/officeDocument/2006/relationships/slideLayout" Target="../slideLayouts/slideLayout1.xml"/><Relationship Id="rId6" Type="http://schemas.openxmlformats.org/officeDocument/2006/relationships/slide" Target="slide24.xml"/><Relationship Id="rId11" Type="http://schemas.openxmlformats.org/officeDocument/2006/relationships/slide" Target="slide28.xml"/><Relationship Id="rId5" Type="http://schemas.openxmlformats.org/officeDocument/2006/relationships/slide" Target="slide31.xml"/><Relationship Id="rId10" Type="http://schemas.openxmlformats.org/officeDocument/2006/relationships/slide" Target="slide21.xml"/><Relationship Id="rId4" Type="http://schemas.openxmlformats.org/officeDocument/2006/relationships/slide" Target="slide25.xml"/><Relationship Id="rId9" Type="http://schemas.openxmlformats.org/officeDocument/2006/relationships/slide" Target="slide2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" Target="slide18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slide" Target="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slide" Target="slide6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27.xml"/><Relationship Id="rId2" Type="http://schemas.openxmlformats.org/officeDocument/2006/relationships/slide" Target="slide26.xml"/><Relationship Id="rId1" Type="http://schemas.openxmlformats.org/officeDocument/2006/relationships/slideLayout" Target="../slideLayouts/slideLayout1.xml"/><Relationship Id="rId5" Type="http://schemas.openxmlformats.org/officeDocument/2006/relationships/slide" Target="slide29.xml"/><Relationship Id="rId4" Type="http://schemas.openxmlformats.org/officeDocument/2006/relationships/slide" Target="slide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4" Type="http://schemas.openxmlformats.org/officeDocument/2006/relationships/slide" Target="slide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4" Type="http://schemas.openxmlformats.org/officeDocument/2006/relationships/slide" Target="slide2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5" Type="http://schemas.openxmlformats.org/officeDocument/2006/relationships/slide" Target="slide30.xml"/><Relationship Id="rId4" Type="http://schemas.openxmlformats.org/officeDocument/2006/relationships/slide" Target="slide1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slide" Target="slide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slide" Target="slide2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" Target="slide18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" Target="slide34.xml"/><Relationship Id="rId7" Type="http://schemas.openxmlformats.org/officeDocument/2006/relationships/slide" Target="slide39.xml"/><Relationship Id="rId2" Type="http://schemas.openxmlformats.org/officeDocument/2006/relationships/slide" Target="slide38.xml"/><Relationship Id="rId1" Type="http://schemas.openxmlformats.org/officeDocument/2006/relationships/slideLayout" Target="../slideLayouts/slideLayout1.xml"/><Relationship Id="rId6" Type="http://schemas.openxmlformats.org/officeDocument/2006/relationships/slide" Target="slide36.xml"/><Relationship Id="rId5" Type="http://schemas.openxmlformats.org/officeDocument/2006/relationships/slide" Target="slide35.xml"/><Relationship Id="rId4" Type="http://schemas.openxmlformats.org/officeDocument/2006/relationships/slide" Target="slide3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" Target="slide33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" Target="slide33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" Target="slide33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slide" Target="slide33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slide" Target="slide33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slide" Target="slide3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slide" Target="slide18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" Target="slide42.xml"/><Relationship Id="rId2" Type="http://schemas.openxmlformats.org/officeDocument/2006/relationships/hyperlink" Target="JULIEN%20AAD%20NE%20PAS%20TOUCHER/TRADUCTION%20PRISE%20APPEL%2018.docx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" Target="slide45.xml"/><Relationship Id="rId5" Type="http://schemas.openxmlformats.org/officeDocument/2006/relationships/slide" Target="slide44.xml"/><Relationship Id="rId4" Type="http://schemas.openxmlformats.org/officeDocument/2006/relationships/slide" Target="slide4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" Target="slide41.xm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4" Type="http://schemas.openxmlformats.org/officeDocument/2006/relationships/slide" Target="slide4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4" Type="http://schemas.openxmlformats.org/officeDocument/2006/relationships/slide" Target="slide4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4" Type="http://schemas.openxmlformats.org/officeDocument/2006/relationships/slide" Target="slide4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4" Type="http://schemas.openxmlformats.org/officeDocument/2006/relationships/slide" Target="slide1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4" Type="http://schemas.openxmlformats.org/officeDocument/2006/relationships/slide" Target="slide1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4" Type="http://schemas.openxmlformats.org/officeDocument/2006/relationships/slide" Target="slide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JULIEN%20AAD%20NE%20PAS%20TOUCHER/Demande%20secours%20etranger%20%20VIERGE%20(003).xls" TargetMode="External"/><Relationship Id="rId2" Type="http://schemas.openxmlformats.org/officeDocument/2006/relationships/hyperlink" Target="TICKET%20RESTAURANT%20JUILLET%20-%20Copie.xlsm" TargetMode="External"/><Relationship Id="rId1" Type="http://schemas.openxmlformats.org/officeDocument/2006/relationships/slideLayout" Target="../slideLayouts/slideLayout1.xml"/><Relationship Id="rId4" Type="http://schemas.openxmlformats.org/officeDocument/2006/relationships/hyperlink" Target="JULIEN%20AAD%20NE%20PAS%20TOUCHER/TICKET%20RESTAURANT%20JUILLET.xlsm" TargetMode="Externa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slide" Target="slide6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4" Type="http://schemas.openxmlformats.org/officeDocument/2006/relationships/slide" Target="slide1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4" Type="http://schemas.openxmlformats.org/officeDocument/2006/relationships/slide" Target="slide1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4" Type="http://schemas.openxmlformats.org/officeDocument/2006/relationships/slide" Target="slide1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52.xml"/><Relationship Id="rId2" Type="http://schemas.openxmlformats.org/officeDocument/2006/relationships/slide" Target="slide8.xml"/><Relationship Id="rId1" Type="http://schemas.openxmlformats.org/officeDocument/2006/relationships/slideLayout" Target="../slideLayouts/slideLayout1.xml"/><Relationship Id="rId6" Type="http://schemas.openxmlformats.org/officeDocument/2006/relationships/slide" Target="slide11.xml"/><Relationship Id="rId5" Type="http://schemas.openxmlformats.org/officeDocument/2006/relationships/slide" Target="slide67.xml"/><Relationship Id="rId4" Type="http://schemas.openxmlformats.org/officeDocument/2006/relationships/slide" Target="slide10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file:///C:\Users\julien.chaumont\Desktop\listing%20note.xlsx" TargetMode="External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slide" Target="slide66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slide" Target="slide65.xml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slide" Target="slide6.xml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" Target="slide6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file:///\\srv-fichiers01\Operation_SDIS46\ETABLISSEMENTS%20REPERTORIES\46042_034%20CAHORS%20-%20CH%20Cahors%202021v2.pdf" TargetMode="External"/><Relationship Id="rId13" Type="http://schemas.openxmlformats.org/officeDocument/2006/relationships/hyperlink" Target="file:///\\srv-fichiers01\Operation_SDIS46\ETABLISSEMENTS%20REPERTORIES\46324_001%20UZECH%20Tunnel%20SNCF%20de%20Roques%202021%20v2.pdf" TargetMode="External"/><Relationship Id="rId18" Type="http://schemas.openxmlformats.org/officeDocument/2006/relationships/hyperlink" Target="file:///\\srv-fichiers01\Operation_SDIS46\ETABLISSEMENTS%20REPERTORIES\46185_010%20MARTEL%20-%20Chemin%20de%20fer%20touristique%20du%20Haut%20Quercy%20mai%202021v2.pdf" TargetMode="External"/><Relationship Id="rId3" Type="http://schemas.openxmlformats.org/officeDocument/2006/relationships/hyperlink" Target="file:///\\srv-fichiers01\Operation_SDIS46\ETABLISSEMENTS%20REPERTORIES\46029_001%20BIARS%20-%20Andros%202021%20v10.pdf" TargetMode="External"/><Relationship Id="rId21" Type="http://schemas.openxmlformats.org/officeDocument/2006/relationships/hyperlink" Target="file:///\\srv-fichiers01\Operation_SDIS46\ETABLISSEMENTS%20REPERTORIES\46102_001%20-%20FIGEAC%20Hopital%202021%20v2.pdf" TargetMode="External"/><Relationship Id="rId7" Type="http://schemas.openxmlformats.org/officeDocument/2006/relationships/hyperlink" Target="file:///\\srv-fichiers01\Operation_SDIS46\ETABLISSEMENTS%20REPERTORIES\46127_002%20GOURDON%20Centre%20Hospitalier%202021.pdf" TargetMode="External"/><Relationship Id="rId12" Type="http://schemas.openxmlformats.org/officeDocument/2006/relationships/hyperlink" Target="file:///\\srv-fichiers01\Operation_SDIS46\ETABLISSEMENTS%20REPERTORIES\46330_003%20VAYRAC%20-%20Diace.pdf" TargetMode="External"/><Relationship Id="rId17" Type="http://schemas.openxmlformats.org/officeDocument/2006/relationships/hyperlink" Target="file:///\\srv-fichiers01\Operation_SDIS46\ETABLISSEMENTS%20REPERTORIES\46256_256%20St%20CIRQ%20LAPOPIE%20v4.pdf" TargetMode="External"/><Relationship Id="rId2" Type="http://schemas.openxmlformats.org/officeDocument/2006/relationships/hyperlink" Target="file:///\\srv-fichiers01\Operation_SDIS46\ETABLISSEMENTS%20REPERTORIES\19120%20ALTILLAC%20-%20Pierrot%20Gourmand.pdf" TargetMode="External"/><Relationship Id="rId16" Type="http://schemas.openxmlformats.org/officeDocument/2006/relationships/hyperlink" Target="file:///\\srv-fichiers01\Operation_SDIS46\ETABLISSEMENTS%20REPERTORIES\46128_011%20GRAMAT%20-%20La%20Quercynoise%202021%20v2.pdf" TargetMode="External"/><Relationship Id="rId20" Type="http://schemas.openxmlformats.org/officeDocument/2006/relationships/hyperlink" Target="file:///\\srv-fichiers01\Operation_SDIS46\ETABLISSEMENTS%20REPERTORIES\46102_009%20FIGEAC%20-%20Collins%20Aerospace%202021%20&#233;bauche.pdf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file:///\\srv-fichiers01\Operation_SDIS46\ETABLISSEMENTS%20REPERTORIES\24516_001%20SALIGNAC%20-%20Maison%20de%20retraite.pdf" TargetMode="External"/><Relationship Id="rId11" Type="http://schemas.openxmlformats.org/officeDocument/2006/relationships/hyperlink" Target="file:///\\srv-fichiers01\Operation_SDIS46\ETABLISSEMENTS%20REPERTORIES\46042_045%20CAHORS%20-%20Coll&#232;ge%20St%20ETIENNE%202021%20v3.pdf" TargetMode="External"/><Relationship Id="rId5" Type="http://schemas.openxmlformats.org/officeDocument/2006/relationships/hyperlink" Target="file:///\\srv-fichiers01\Operation_SDIS46\ETABLISSEMENTS%20REPERTORIES\19147_001%20BRIVE%20-%20A&#233;roport.pdf" TargetMode="External"/><Relationship Id="rId15" Type="http://schemas.openxmlformats.org/officeDocument/2006/relationships/hyperlink" Target="file:///\\srv-fichiers01\Operation_SDIS46\ETABLISSEMENTS%20REPERTORIES\46309_011%20SOUILLAC%20-%20Pivaudran%20Sarlat%202021.pdf" TargetMode="External"/><Relationship Id="rId23" Type="http://schemas.openxmlformats.org/officeDocument/2006/relationships/hyperlink" Target="file:///\\srv-fichiers01\Operation_SDIS46\ETABLISSEMENTS%20REPERTORIES\46029_002%20BIARS%20-%20EIV%20traverses%202021%20v8.pdf" TargetMode="External"/><Relationship Id="rId10" Type="http://schemas.openxmlformats.org/officeDocument/2006/relationships/hyperlink" Target="file:///\\srv-fichiers01\Operation_SDIS46\ETABLISSEMENTS%20REPERTORIES\46042_068%20CAHORS-%20Cath&#233;drale%20ER%202021%20v3.pdf" TargetMode="External"/><Relationship Id="rId19" Type="http://schemas.openxmlformats.org/officeDocument/2006/relationships/hyperlink" Target="file:///\\srv-fichiers01\Operation_SDIS46\ETABLISSEMENTS%20REPERTORIES\46240_240%20-%20ROCAMADOUR%202021%20v7.pdf" TargetMode="External"/><Relationship Id="rId4" Type="http://schemas.openxmlformats.org/officeDocument/2006/relationships/hyperlink" Target="file:///\\srv-fichiers01\Operation_SDIS46\ETABLISSEMENTS%20REPERTORIES\46042_026%20CAHORS%20-%20Maec%202021%20v2.pdf" TargetMode="External"/><Relationship Id="rId9" Type="http://schemas.openxmlformats.org/officeDocument/2006/relationships/hyperlink" Target="file:///\\srv-fichiers01\Operation_SDIS46\ETABLISSEMENTS%20REPERTORIES\46251_001%20St%20CERE%20-%20Centre%20Hospitalier%202021v.pdf" TargetMode="External"/><Relationship Id="rId14" Type="http://schemas.openxmlformats.org/officeDocument/2006/relationships/hyperlink" Target="file:///\\srv-fichiers01\Operation_SDIS46\ETABLISSEMENTS%20REPERTORIES\46185_002%20MARTEL%20-%20Solev%20v5.pdf" TargetMode="External"/><Relationship Id="rId22" Type="http://schemas.openxmlformats.org/officeDocument/2006/relationships/hyperlink" Target="file:///\\srv-fichiers01\Operation_SDIS46\ETABLISSEMENTS%20REPERTORIES\82038_01%20CAYLUS%20-%20Camp%20Militaire.pdf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1979111" y="209121"/>
            <a:ext cx="8374333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/>
          <a:p>
            <a:r>
              <a:rPr lang="fr-FR" sz="3200" b="1" u="sng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ARBRE D’AIDE A LA DECISION CTA/CODIS </a:t>
            </a:r>
            <a:endParaRPr lang="fr-FR" sz="3200" b="1" u="sng" dirty="0">
              <a:ln w="22225">
                <a:solidFill>
                  <a:schemeClr val="accent2"/>
                </a:solidFill>
                <a:prstDash val="solid"/>
              </a:ln>
            </a:endParaRPr>
          </a:p>
        </p:txBody>
      </p:sp>
      <p:sp>
        <p:nvSpPr>
          <p:cNvPr id="3" name="Ellipse 2">
            <a:hlinkClick r:id="rId2" action="ppaction://hlinkfile"/>
          </p:cNvPr>
          <p:cNvSpPr/>
          <p:nvPr/>
        </p:nvSpPr>
        <p:spPr>
          <a:xfrm>
            <a:off x="430375" y="3211667"/>
            <a:ext cx="2179529" cy="1052185"/>
          </a:xfrm>
          <a:prstGeom prst="ellipse">
            <a:avLst/>
          </a:prstGeom>
          <a:solidFill>
            <a:schemeClr val="tx1"/>
          </a:solidFill>
          <a:ln>
            <a:solidFill>
              <a:schemeClr val="bg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howcard Gothic" panose="04020904020102020604" pitchFamily="82" charset="0"/>
              </a:rPr>
              <a:t>noteS</a:t>
            </a:r>
            <a:r>
              <a:rPr lang="fr-FR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howcard Gothic" panose="04020904020102020604" pitchFamily="82" charset="0"/>
              </a:rPr>
              <a:t> </a:t>
            </a:r>
            <a:r>
              <a:rPr lang="fr-FR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howcard Gothic" panose="04020904020102020604" pitchFamily="82" charset="0"/>
              </a:rPr>
              <a:t>et consignes</a:t>
            </a:r>
          </a:p>
        </p:txBody>
      </p:sp>
      <p:sp>
        <p:nvSpPr>
          <p:cNvPr id="22" name="Ellipse 21">
            <a:hlinkClick r:id="rId3" action="ppaction://hlinksldjump"/>
          </p:cNvPr>
          <p:cNvSpPr/>
          <p:nvPr/>
        </p:nvSpPr>
        <p:spPr>
          <a:xfrm>
            <a:off x="3198403" y="1128715"/>
            <a:ext cx="2179529" cy="105218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mtClean="0">
                <a:solidFill>
                  <a:schemeClr val="bg1"/>
                </a:solidFill>
                <a:latin typeface="Showcard Gothic" panose="04020904020102020604" pitchFamily="82" charset="0"/>
              </a:rPr>
              <a:t>ETARE </a:t>
            </a:r>
            <a:endParaRPr lang="fr-FR" dirty="0">
              <a:solidFill>
                <a:schemeClr val="bg1"/>
              </a:solidFill>
              <a:latin typeface="Showcard Gothic" panose="04020904020102020604" pitchFamily="82" charset="0"/>
            </a:endParaRPr>
          </a:p>
        </p:txBody>
      </p:sp>
      <p:sp>
        <p:nvSpPr>
          <p:cNvPr id="24" name="Ellipse 23">
            <a:hlinkClick r:id="rId4" action="ppaction://hlinkfile"/>
          </p:cNvPr>
          <p:cNvSpPr/>
          <p:nvPr/>
        </p:nvSpPr>
        <p:spPr>
          <a:xfrm>
            <a:off x="3237736" y="3218185"/>
            <a:ext cx="2179529" cy="105218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bg1"/>
                </a:solidFill>
                <a:latin typeface="Showcard Gothic" panose="04020904020102020604" pitchFamily="82" charset="0"/>
              </a:rPr>
              <a:t>LISTING COMMUNES</a:t>
            </a:r>
            <a:endParaRPr lang="fr-FR" dirty="0">
              <a:solidFill>
                <a:schemeClr val="bg1"/>
              </a:solidFill>
              <a:latin typeface="Showcard Gothic" panose="04020904020102020604" pitchFamily="82" charset="0"/>
            </a:endParaRPr>
          </a:p>
        </p:txBody>
      </p:sp>
      <p:sp>
        <p:nvSpPr>
          <p:cNvPr id="25" name="Ellipse 24">
            <a:hlinkClick r:id="rId5" action="ppaction://hlinksldjump"/>
          </p:cNvPr>
          <p:cNvSpPr/>
          <p:nvPr/>
        </p:nvSpPr>
        <p:spPr>
          <a:xfrm>
            <a:off x="430375" y="5279718"/>
            <a:ext cx="2179529" cy="105218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 smtClean="0">
                <a:solidFill>
                  <a:schemeClr val="bg1"/>
                </a:solidFill>
                <a:latin typeface="Showcard Gothic" panose="04020904020102020604" pitchFamily="82" charset="0"/>
              </a:rPr>
              <a:t>PROCEDURES</a:t>
            </a:r>
            <a:endParaRPr lang="fr-FR" sz="1600" dirty="0">
              <a:solidFill>
                <a:schemeClr val="bg1"/>
              </a:solidFill>
              <a:latin typeface="Showcard Gothic" panose="04020904020102020604" pitchFamily="82" charset="0"/>
            </a:endParaRPr>
          </a:p>
        </p:txBody>
      </p:sp>
      <p:sp>
        <p:nvSpPr>
          <p:cNvPr id="26" name="Ellipse 25">
            <a:hlinkClick r:id="rId6" action="ppaction://hlinksldjump"/>
          </p:cNvPr>
          <p:cNvSpPr/>
          <p:nvPr/>
        </p:nvSpPr>
        <p:spPr>
          <a:xfrm>
            <a:off x="6045096" y="5279717"/>
            <a:ext cx="2179529" cy="105218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 smtClean="0">
                <a:solidFill>
                  <a:schemeClr val="bg1"/>
                </a:solidFill>
                <a:latin typeface="Showcard Gothic" panose="04020904020102020604" pitchFamily="82" charset="0"/>
              </a:rPr>
              <a:t>Avis </a:t>
            </a:r>
            <a:r>
              <a:rPr lang="fr-FR" sz="1400" dirty="0" err="1" smtClean="0">
                <a:solidFill>
                  <a:schemeClr val="bg1"/>
                </a:solidFill>
                <a:latin typeface="Showcard Gothic" panose="04020904020102020604" pitchFamily="82" charset="0"/>
              </a:rPr>
              <a:t>defavorable</a:t>
            </a:r>
            <a:r>
              <a:rPr lang="fr-FR" sz="1400" dirty="0" smtClean="0">
                <a:solidFill>
                  <a:schemeClr val="bg1"/>
                </a:solidFill>
                <a:latin typeface="Showcard Gothic" panose="04020904020102020604" pitchFamily="82" charset="0"/>
              </a:rPr>
              <a:t> feu </a:t>
            </a:r>
            <a:endParaRPr lang="fr-FR" sz="1400" dirty="0">
              <a:solidFill>
                <a:schemeClr val="bg1"/>
              </a:solidFill>
              <a:latin typeface="Showcard Gothic" panose="04020904020102020604" pitchFamily="82" charset="0"/>
            </a:endParaRPr>
          </a:p>
        </p:txBody>
      </p:sp>
      <p:sp>
        <p:nvSpPr>
          <p:cNvPr id="27" name="Ellipse 26">
            <a:hlinkClick r:id="rId7" action="ppaction://hlinksldjump"/>
          </p:cNvPr>
          <p:cNvSpPr/>
          <p:nvPr/>
        </p:nvSpPr>
        <p:spPr>
          <a:xfrm>
            <a:off x="430375" y="1143613"/>
            <a:ext cx="2179529" cy="105218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bg1"/>
                </a:solidFill>
                <a:latin typeface="Showcard Gothic" panose="04020904020102020604" pitchFamily="82" charset="0"/>
              </a:rPr>
              <a:t>FICHE ACR</a:t>
            </a:r>
            <a:endParaRPr lang="fr-FR" dirty="0">
              <a:solidFill>
                <a:schemeClr val="bg1"/>
              </a:solidFill>
              <a:latin typeface="Showcard Gothic" panose="04020904020102020604" pitchFamily="82" charset="0"/>
            </a:endParaRPr>
          </a:p>
        </p:txBody>
      </p:sp>
      <p:sp>
        <p:nvSpPr>
          <p:cNvPr id="28" name="Ellipse 27">
            <a:hlinkClick r:id="rId8" action="ppaction://hlinksldjump"/>
          </p:cNvPr>
          <p:cNvSpPr/>
          <p:nvPr/>
        </p:nvSpPr>
        <p:spPr>
          <a:xfrm>
            <a:off x="8852457" y="1125455"/>
            <a:ext cx="2179529" cy="105218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bg1"/>
                </a:solidFill>
                <a:latin typeface="Showcard Gothic" panose="04020904020102020604" pitchFamily="82" charset="0"/>
              </a:rPr>
              <a:t>SECTEUR RESEAUX FERRE</a:t>
            </a:r>
            <a:endParaRPr lang="fr-FR" dirty="0">
              <a:solidFill>
                <a:schemeClr val="bg1"/>
              </a:solidFill>
              <a:latin typeface="Showcard Gothic" panose="04020904020102020604" pitchFamily="82" charset="0"/>
            </a:endParaRPr>
          </a:p>
        </p:txBody>
      </p:sp>
      <p:sp>
        <p:nvSpPr>
          <p:cNvPr id="29" name="Ellipse 28">
            <a:hlinkClick r:id="rId9" action="ppaction://hlinksldjump"/>
          </p:cNvPr>
          <p:cNvSpPr/>
          <p:nvPr/>
        </p:nvSpPr>
        <p:spPr>
          <a:xfrm>
            <a:off x="8852458" y="3211665"/>
            <a:ext cx="2179529" cy="105218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bg1"/>
                </a:solidFill>
                <a:latin typeface="Showcard Gothic" panose="04020904020102020604" pitchFamily="82" charset="0"/>
              </a:rPr>
              <a:t>DOCUMENTS UTILES</a:t>
            </a:r>
            <a:endParaRPr lang="fr-FR" dirty="0">
              <a:solidFill>
                <a:schemeClr val="bg1"/>
              </a:solidFill>
              <a:latin typeface="Showcard Gothic" panose="04020904020102020604" pitchFamily="82" charset="0"/>
            </a:endParaRPr>
          </a:p>
        </p:txBody>
      </p:sp>
      <p:sp>
        <p:nvSpPr>
          <p:cNvPr id="30" name="Ellipse 29">
            <a:hlinkClick r:id="rId10" action="ppaction://hlinksldjump"/>
          </p:cNvPr>
          <p:cNvSpPr/>
          <p:nvPr/>
        </p:nvSpPr>
        <p:spPr>
          <a:xfrm>
            <a:off x="3198403" y="5292756"/>
            <a:ext cx="2179529" cy="105218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 smtClean="0">
                <a:solidFill>
                  <a:schemeClr val="bg1"/>
                </a:solidFill>
                <a:latin typeface="Showcard Gothic" panose="04020904020102020604" pitchFamily="82" charset="0"/>
              </a:rPr>
              <a:t>MANIP</a:t>
            </a:r>
            <a:r>
              <a:rPr lang="fr-FR" dirty="0" smtClean="0"/>
              <a:t> </a:t>
            </a:r>
            <a:endParaRPr lang="fr-FR" dirty="0"/>
          </a:p>
        </p:txBody>
      </p:sp>
      <p:sp>
        <p:nvSpPr>
          <p:cNvPr id="31" name="Ellipse 30">
            <a:hlinkClick r:id="rId11" action="ppaction://hlinksldjump"/>
          </p:cNvPr>
          <p:cNvSpPr/>
          <p:nvPr/>
        </p:nvSpPr>
        <p:spPr>
          <a:xfrm>
            <a:off x="6045097" y="3211666"/>
            <a:ext cx="2179529" cy="105218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 smtClean="0">
                <a:solidFill>
                  <a:schemeClr val="bg1"/>
                </a:solidFill>
                <a:latin typeface="Showcard Gothic" panose="04020904020102020604" pitchFamily="82" charset="0"/>
              </a:rPr>
              <a:t>REPERTOIRE</a:t>
            </a:r>
            <a:endParaRPr lang="fr-FR" sz="1600" dirty="0">
              <a:solidFill>
                <a:schemeClr val="bg1"/>
              </a:solidFill>
              <a:latin typeface="Showcard Gothic" panose="04020904020102020604" pitchFamily="82" charset="0"/>
            </a:endParaRPr>
          </a:p>
        </p:txBody>
      </p:sp>
      <p:sp>
        <p:nvSpPr>
          <p:cNvPr id="32" name="Ellipse 31">
            <a:hlinkClick r:id="rId12" action="ppaction://hlinksldjump"/>
          </p:cNvPr>
          <p:cNvSpPr/>
          <p:nvPr/>
        </p:nvSpPr>
        <p:spPr>
          <a:xfrm>
            <a:off x="5966431" y="1128713"/>
            <a:ext cx="2179529" cy="105218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 smtClean="0">
                <a:solidFill>
                  <a:schemeClr val="bg1"/>
                </a:solidFill>
                <a:latin typeface="Showcard Gothic" panose="04020904020102020604" pitchFamily="82" charset="0"/>
              </a:rPr>
              <a:t>traduction </a:t>
            </a:r>
            <a:endParaRPr lang="fr-FR" sz="1600" dirty="0">
              <a:solidFill>
                <a:schemeClr val="bg1"/>
              </a:solidFill>
              <a:latin typeface="Showcard Gothic" panose="04020904020102020604" pitchFamily="82" charset="0"/>
            </a:endParaRPr>
          </a:p>
        </p:txBody>
      </p:sp>
      <p:sp>
        <p:nvSpPr>
          <p:cNvPr id="33" name="Ellipse 32">
            <a:hlinkClick r:id="rId13" action="ppaction://hlinksldjump"/>
          </p:cNvPr>
          <p:cNvSpPr/>
          <p:nvPr/>
        </p:nvSpPr>
        <p:spPr>
          <a:xfrm>
            <a:off x="8891789" y="5279716"/>
            <a:ext cx="2179529" cy="105218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 smtClean="0">
                <a:solidFill>
                  <a:schemeClr val="bg1"/>
                </a:solidFill>
                <a:latin typeface="Showcard Gothic" panose="04020904020102020604" pitchFamily="82" charset="0"/>
              </a:rPr>
              <a:t>NUMERO DES CIS</a:t>
            </a:r>
            <a:endParaRPr lang="fr-FR" sz="1400" b="1" dirty="0">
              <a:latin typeface="Showcard Gothic" panose="04020904020102020604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5372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uton d'action : Accueil 1">
            <a:hlinkClick r:id="" action="ppaction://hlinkshowjump?jump=firstslide" highlightClick="1"/>
          </p:cNvPr>
          <p:cNvSpPr/>
          <p:nvPr/>
        </p:nvSpPr>
        <p:spPr>
          <a:xfrm>
            <a:off x="11149584" y="5815584"/>
            <a:ext cx="1042416" cy="1042416"/>
          </a:xfrm>
          <a:prstGeom prst="actionButtonHom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ZoneTexte 2"/>
          <p:cNvSpPr txBox="1"/>
          <p:nvPr/>
        </p:nvSpPr>
        <p:spPr>
          <a:xfrm>
            <a:off x="2653259" y="134912"/>
            <a:ext cx="80796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u="sng" dirty="0" smtClean="0">
                <a:latin typeface="Gloucester MT Extra Condensed" panose="02030808020601010101" pitchFamily="18" charset="0"/>
              </a:rPr>
              <a:t>RECHERCHE NOMBRE D’APPEL PAR NUMERO DE TEL : </a:t>
            </a:r>
            <a:endParaRPr lang="fr-FR" sz="3200" b="1" u="sng" dirty="0">
              <a:latin typeface="Gloucester MT Extra Condensed" panose="02030808020601010101" pitchFamily="18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1229193" y="1409075"/>
            <a:ext cx="78548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/>
              <a:t>POUR SAVOIR SI UN NUMERO DE TELEPHONE A DÉJÀ APPELE LE CODIS IL SUFFIT D’EXPLOITER LE FIL DE L’EAU </a:t>
            </a:r>
            <a:endParaRPr lang="fr-FR" sz="2000" dirty="0"/>
          </a:p>
        </p:txBody>
      </p:sp>
      <p:sp>
        <p:nvSpPr>
          <p:cNvPr id="5" name="Flèche droite 4"/>
          <p:cNvSpPr/>
          <p:nvPr/>
        </p:nvSpPr>
        <p:spPr>
          <a:xfrm>
            <a:off x="239843" y="1558977"/>
            <a:ext cx="599606" cy="419725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0" y="2638269"/>
            <a:ext cx="1010337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u="sng" dirty="0" smtClean="0"/>
              <a:t>MARCHE A SUIVRE : </a:t>
            </a:r>
          </a:p>
          <a:p>
            <a:endParaRPr lang="fr-FR" dirty="0"/>
          </a:p>
          <a:p>
            <a:pPr marL="342900" indent="-342900">
              <a:buAutoNum type="arabicParenR"/>
            </a:pPr>
            <a:r>
              <a:rPr lang="fr-FR" dirty="0" smtClean="0"/>
              <a:t>ALLER DANS MENU </a:t>
            </a:r>
            <a:r>
              <a:rPr lang="fr-FR" dirty="0" smtClean="0">
                <a:solidFill>
                  <a:srgbClr val="FFFF00"/>
                </a:solidFill>
              </a:rPr>
              <a:t>CTA/CODIS</a:t>
            </a:r>
          </a:p>
          <a:p>
            <a:pPr marL="342900" indent="-342900">
              <a:buAutoNum type="arabicParenR"/>
            </a:pPr>
            <a:endParaRPr lang="fr-FR" dirty="0" smtClean="0"/>
          </a:p>
          <a:p>
            <a:pPr marL="342900" indent="-342900">
              <a:buAutoNum type="arabicParenR"/>
            </a:pPr>
            <a:r>
              <a:rPr lang="fr-FR" dirty="0" smtClean="0"/>
              <a:t>CLIQUER SUR </a:t>
            </a:r>
            <a:r>
              <a:rPr lang="fr-FR" dirty="0" smtClean="0">
                <a:solidFill>
                  <a:srgbClr val="FFFF00"/>
                </a:solidFill>
              </a:rPr>
              <a:t>GESTION/ADMINISTRATION </a:t>
            </a:r>
          </a:p>
          <a:p>
            <a:pPr marL="342900" indent="-342900">
              <a:buAutoNum type="arabicParenR"/>
            </a:pPr>
            <a:endParaRPr lang="fr-FR" dirty="0" smtClean="0"/>
          </a:p>
          <a:p>
            <a:pPr marL="342900" indent="-342900">
              <a:buAutoNum type="arabicParenR"/>
            </a:pPr>
            <a:r>
              <a:rPr lang="fr-FR" dirty="0" smtClean="0"/>
              <a:t>CLIQUER SUR </a:t>
            </a:r>
            <a:r>
              <a:rPr lang="fr-FR" dirty="0" smtClean="0">
                <a:solidFill>
                  <a:srgbClr val="FFFF00"/>
                </a:solidFill>
              </a:rPr>
              <a:t>EXPLOITATION</a:t>
            </a:r>
            <a:r>
              <a:rPr lang="fr-FR" dirty="0" smtClean="0"/>
              <a:t> ET ATTENDRE QUE LA FENETRE S’OUVRE </a:t>
            </a:r>
          </a:p>
          <a:p>
            <a:pPr marL="342900" indent="-342900">
              <a:buAutoNum type="arabicParenR"/>
            </a:pPr>
            <a:endParaRPr lang="fr-FR" dirty="0" smtClean="0"/>
          </a:p>
          <a:p>
            <a:pPr marL="342900" indent="-342900">
              <a:buAutoNum type="arabicParenR"/>
            </a:pPr>
            <a:r>
              <a:rPr lang="fr-FR" dirty="0" smtClean="0"/>
              <a:t>CLIQUER SUR </a:t>
            </a:r>
            <a:r>
              <a:rPr lang="fr-FR" dirty="0" smtClean="0">
                <a:solidFill>
                  <a:srgbClr val="FFFF00"/>
                </a:solidFill>
              </a:rPr>
              <a:t>MESSAGE FIL DE L’EAU</a:t>
            </a:r>
            <a:r>
              <a:rPr lang="fr-FR" dirty="0" smtClean="0"/>
              <a:t> ET ATTENDRE OUVERTURE FENETRE</a:t>
            </a:r>
          </a:p>
          <a:p>
            <a:pPr marL="342900" indent="-342900">
              <a:buAutoNum type="arabicParenR"/>
            </a:pPr>
            <a:endParaRPr lang="fr-FR" dirty="0" smtClean="0"/>
          </a:p>
          <a:p>
            <a:pPr marL="342900" indent="-342900">
              <a:buAutoNum type="arabicParenR"/>
            </a:pPr>
            <a:r>
              <a:rPr lang="fr-FR" dirty="0" smtClean="0"/>
              <a:t>SELECTIONNER LA TRANCHE DE RECHERCHE AVEC LES DATE </a:t>
            </a:r>
          </a:p>
          <a:p>
            <a:pPr marL="342900" indent="-342900">
              <a:buAutoNum type="arabicParenR"/>
            </a:pPr>
            <a:endParaRPr lang="fr-FR" dirty="0" smtClean="0"/>
          </a:p>
          <a:p>
            <a:pPr marL="342900" indent="-342900">
              <a:buAutoNum type="arabicParenR"/>
            </a:pPr>
            <a:r>
              <a:rPr lang="fr-FR" dirty="0" smtClean="0"/>
              <a:t>DANS « LIBELLE » METTRE « </a:t>
            </a:r>
            <a:r>
              <a:rPr lang="fr-FR" dirty="0" smtClean="0">
                <a:solidFill>
                  <a:srgbClr val="FFFF00"/>
                </a:solidFill>
              </a:rPr>
              <a:t>APPEL de 06xxxxxxxx</a:t>
            </a:r>
            <a:r>
              <a:rPr lang="fr-FR" dirty="0" smtClean="0"/>
              <a:t>)            </a:t>
            </a:r>
            <a:r>
              <a:rPr lang="fr-FR" sz="11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BIEN RESPECTER MAJUSCULE ET MINUSCULE </a:t>
            </a:r>
          </a:p>
          <a:p>
            <a:pPr marL="342900" indent="-342900">
              <a:buAutoNum type="arabicParenR"/>
            </a:pPr>
            <a:endParaRPr lang="fr-FR" dirty="0"/>
          </a:p>
        </p:txBody>
      </p:sp>
      <p:sp>
        <p:nvSpPr>
          <p:cNvPr id="7" name="Bouton d'action : Informations 6">
            <a:hlinkClick r:id="" action="ppaction://noaction" highlightClick="1"/>
          </p:cNvPr>
          <p:cNvSpPr/>
          <p:nvPr/>
        </p:nvSpPr>
        <p:spPr>
          <a:xfrm>
            <a:off x="5852159" y="6005913"/>
            <a:ext cx="360772" cy="224443"/>
          </a:xfrm>
          <a:prstGeom prst="actionButtonInformation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Flèche gauche 7">
            <a:hlinkClick r:id="rId2" action="ppaction://hlinksldjump"/>
          </p:cNvPr>
          <p:cNvSpPr/>
          <p:nvPr/>
        </p:nvSpPr>
        <p:spPr>
          <a:xfrm>
            <a:off x="9684327" y="3383280"/>
            <a:ext cx="2319251" cy="939338"/>
          </a:xfrm>
          <a:prstGeom prst="leftArrow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latin typeface="Bahnschrift" panose="020B0502040204020203" pitchFamily="34" charset="0"/>
              </a:rPr>
              <a:t>MANIP</a:t>
            </a:r>
            <a:endParaRPr lang="fr-FR" b="1" dirty="0"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9359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uton d'action : Accueil 1">
            <a:hlinkClick r:id="" action="ppaction://hlinkshowjump?jump=firstslide" highlightClick="1"/>
          </p:cNvPr>
          <p:cNvSpPr/>
          <p:nvPr/>
        </p:nvSpPr>
        <p:spPr>
          <a:xfrm>
            <a:off x="10211749" y="4111475"/>
            <a:ext cx="1042416" cy="1042416"/>
          </a:xfrm>
          <a:prstGeom prst="actionButtonHom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ZoneTexte 2"/>
          <p:cNvSpPr txBox="1"/>
          <p:nvPr/>
        </p:nvSpPr>
        <p:spPr>
          <a:xfrm>
            <a:off x="2653259" y="134912"/>
            <a:ext cx="80796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u="sng" dirty="0" smtClean="0">
                <a:latin typeface="Gloucester MT Extra Condensed" panose="02030808020601010101" pitchFamily="18" charset="0"/>
              </a:rPr>
              <a:t>DECLENCHER UN SP POUR REMPLACEMENT OU AUTRE : </a:t>
            </a:r>
            <a:endParaRPr lang="fr-FR" sz="3200" b="1" u="sng" dirty="0">
              <a:latin typeface="Gloucester MT Extra Condensed" panose="02030808020601010101" pitchFamily="18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0" y="1088968"/>
            <a:ext cx="10582102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fr-FR" sz="1400" dirty="0" smtClean="0"/>
              <a:t>ALLER DANS </a:t>
            </a:r>
            <a:r>
              <a:rPr lang="fr-FR" sz="1400" dirty="0" smtClean="0">
                <a:solidFill>
                  <a:srgbClr val="FFFF00"/>
                </a:solidFill>
              </a:rPr>
              <a:t>MENU CTA/CODIS </a:t>
            </a:r>
          </a:p>
          <a:p>
            <a:pPr marL="342900" indent="-342900">
              <a:buAutoNum type="arabicParenR"/>
            </a:pPr>
            <a:endParaRPr lang="fr-FR" sz="1400" dirty="0" smtClean="0"/>
          </a:p>
          <a:p>
            <a:pPr marL="342900" indent="-342900">
              <a:buAutoNum type="arabicParenR"/>
            </a:pPr>
            <a:r>
              <a:rPr lang="fr-FR" sz="1400" dirty="0" smtClean="0"/>
              <a:t>CLIQUER SUR </a:t>
            </a:r>
            <a:r>
              <a:rPr lang="fr-FR" sz="1400" dirty="0" smtClean="0">
                <a:solidFill>
                  <a:srgbClr val="FFFF00"/>
                </a:solidFill>
              </a:rPr>
              <a:t>MENU ALERTE EN COURS </a:t>
            </a:r>
          </a:p>
          <a:p>
            <a:pPr marL="342900" indent="-342900">
              <a:buAutoNum type="arabicParenR"/>
            </a:pPr>
            <a:endParaRPr lang="fr-FR" sz="1400" dirty="0" smtClean="0"/>
          </a:p>
          <a:p>
            <a:pPr marL="342900" indent="-342900">
              <a:buAutoNum type="arabicParenR"/>
            </a:pPr>
            <a:r>
              <a:rPr lang="fr-FR" sz="1400" dirty="0" smtClean="0"/>
              <a:t>SELECTIONNER </a:t>
            </a:r>
            <a:r>
              <a:rPr lang="fr-FR" sz="1400" dirty="0" smtClean="0">
                <a:solidFill>
                  <a:srgbClr val="FFFF00"/>
                </a:solidFill>
              </a:rPr>
              <a:t>RECHERCHE DE PERSONNES </a:t>
            </a:r>
            <a:r>
              <a:rPr lang="fr-FR" sz="1400" dirty="0" smtClean="0"/>
              <a:t>ET ATTENDRE QUE LA FENETRE S’OUVRE</a:t>
            </a:r>
          </a:p>
          <a:p>
            <a:pPr marL="342900" indent="-342900">
              <a:buAutoNum type="arabicParenR"/>
            </a:pPr>
            <a:endParaRPr lang="fr-FR" sz="1400" dirty="0" smtClean="0"/>
          </a:p>
          <a:p>
            <a:pPr marL="342900" indent="-342900">
              <a:buAutoNum type="arabicParenR"/>
            </a:pPr>
            <a:r>
              <a:rPr lang="fr-FR" sz="1400" dirty="0" smtClean="0"/>
              <a:t>CHOISIR SON </a:t>
            </a:r>
            <a:r>
              <a:rPr lang="fr-FR" sz="1400" dirty="0" smtClean="0">
                <a:solidFill>
                  <a:srgbClr val="FFFF00"/>
                </a:solidFill>
              </a:rPr>
              <a:t>CENTRE DE SECOURS </a:t>
            </a:r>
            <a:r>
              <a:rPr lang="fr-FR" sz="1400" dirty="0" smtClean="0"/>
              <a:t>ET CLIQUER SUR </a:t>
            </a:r>
            <a:r>
              <a:rPr lang="fr-FR" sz="1400" dirty="0" smtClean="0">
                <a:solidFill>
                  <a:srgbClr val="FFFF00"/>
                </a:solidFill>
              </a:rPr>
              <a:t>RAFRAICHIR</a:t>
            </a:r>
            <a:r>
              <a:rPr lang="fr-FR" sz="1400" dirty="0" smtClean="0"/>
              <a:t> </a:t>
            </a:r>
          </a:p>
          <a:p>
            <a:pPr marL="342900" indent="-342900">
              <a:buAutoNum type="arabicParenR"/>
            </a:pPr>
            <a:endParaRPr lang="fr-FR" sz="1400" dirty="0" smtClean="0"/>
          </a:p>
          <a:p>
            <a:pPr marL="342900" indent="-342900">
              <a:buAutoNum type="arabicParenR"/>
            </a:pPr>
            <a:r>
              <a:rPr lang="fr-FR" sz="1400" dirty="0" smtClean="0"/>
              <a:t>POUR FAIRE  APPARAITRE LES PERSONNELS DISPO EN PREMIER </a:t>
            </a:r>
            <a:r>
              <a:rPr lang="fr-FR" sz="1400" dirty="0" smtClean="0">
                <a:solidFill>
                  <a:srgbClr val="FFFF00"/>
                </a:solidFill>
              </a:rPr>
              <a:t>CLIQUER 2 FOIS SUR « ETAT ADM »</a:t>
            </a:r>
          </a:p>
          <a:p>
            <a:pPr marL="342900" indent="-342900">
              <a:buAutoNum type="arabicParenR"/>
            </a:pPr>
            <a:endParaRPr lang="fr-FR" sz="1400" dirty="0" smtClean="0"/>
          </a:p>
          <a:p>
            <a:pPr marL="342900" indent="-342900">
              <a:buAutoNum type="arabicParenR"/>
            </a:pPr>
            <a:r>
              <a:rPr lang="fr-FR" sz="1400" dirty="0" smtClean="0"/>
              <a:t>CLIQUER SUR LE </a:t>
            </a:r>
            <a:r>
              <a:rPr lang="fr-FR" sz="1400" dirty="0" smtClean="0">
                <a:solidFill>
                  <a:srgbClr val="FFFF00"/>
                </a:solidFill>
              </a:rPr>
              <a:t>NOM VOULU ET COCHER SA CASE </a:t>
            </a:r>
            <a:r>
              <a:rPr lang="fr-FR" sz="1400" dirty="0" smtClean="0"/>
              <a:t>A DROITE PUIS CLIQUER SUR « </a:t>
            </a:r>
            <a:r>
              <a:rPr lang="fr-FR" sz="1400" dirty="0" smtClean="0">
                <a:solidFill>
                  <a:srgbClr val="FFFF00"/>
                </a:solidFill>
              </a:rPr>
              <a:t>BIP SMS</a:t>
            </a:r>
            <a:r>
              <a:rPr lang="fr-FR" sz="1400" dirty="0" smtClean="0"/>
              <a:t> »</a:t>
            </a:r>
          </a:p>
          <a:p>
            <a:pPr marL="342900" indent="-342900">
              <a:buAutoNum type="arabicParenR"/>
            </a:pPr>
            <a:endParaRPr lang="fr-FR" sz="1400" dirty="0" smtClean="0"/>
          </a:p>
          <a:p>
            <a:pPr marL="342900" indent="-342900">
              <a:buAutoNum type="arabicParenR"/>
            </a:pPr>
            <a:r>
              <a:rPr lang="fr-FR" sz="1400" dirty="0" smtClean="0"/>
              <a:t>SELECTIONNER DANS </a:t>
            </a:r>
            <a:r>
              <a:rPr lang="fr-FR" sz="1400" dirty="0" smtClean="0">
                <a:solidFill>
                  <a:srgbClr val="FFFF00"/>
                </a:solidFill>
              </a:rPr>
              <a:t>CATEGORIE</a:t>
            </a:r>
            <a:r>
              <a:rPr lang="fr-FR" sz="1400" dirty="0" smtClean="0"/>
              <a:t> « MESSAGERIE OPERATIONELLE » </a:t>
            </a:r>
          </a:p>
          <a:p>
            <a:pPr marL="342900" indent="-342900">
              <a:buAutoNum type="arabicParenR"/>
            </a:pPr>
            <a:endParaRPr lang="fr-FR" sz="1400" dirty="0" smtClean="0"/>
          </a:p>
          <a:p>
            <a:pPr marL="342900" indent="-342900">
              <a:buAutoNum type="arabicParenR"/>
            </a:pPr>
            <a:r>
              <a:rPr lang="fr-FR" sz="1400" dirty="0" smtClean="0"/>
              <a:t>METTRE LE </a:t>
            </a:r>
            <a:r>
              <a:rPr lang="fr-FR" sz="1400" dirty="0" smtClean="0">
                <a:solidFill>
                  <a:srgbClr val="FFFF00"/>
                </a:solidFill>
              </a:rPr>
              <a:t>SUJET</a:t>
            </a:r>
            <a:r>
              <a:rPr lang="fr-FR" sz="1400" dirty="0" smtClean="0"/>
              <a:t> ET LE </a:t>
            </a:r>
            <a:r>
              <a:rPr lang="fr-FR" sz="1400" dirty="0" smtClean="0">
                <a:solidFill>
                  <a:srgbClr val="FFFF00"/>
                </a:solidFill>
              </a:rPr>
              <a:t>MESSAGE TEXTE </a:t>
            </a:r>
            <a:r>
              <a:rPr lang="fr-FR" sz="1400" dirty="0" smtClean="0"/>
              <a:t>DE SON CHOIX ET </a:t>
            </a:r>
            <a:r>
              <a:rPr lang="fr-FR" sz="1400" dirty="0" smtClean="0">
                <a:solidFill>
                  <a:srgbClr val="FFFF00"/>
                </a:solidFill>
              </a:rPr>
              <a:t>CLIQUER SUR EMETTRE</a:t>
            </a:r>
          </a:p>
          <a:p>
            <a:endParaRPr lang="fr-FR" dirty="0" smtClean="0"/>
          </a:p>
          <a:p>
            <a:pPr marL="342900" indent="-342900">
              <a:buAutoNum type="arabicParenR"/>
            </a:pPr>
            <a:endParaRPr lang="fr-FR" dirty="0" smtClean="0"/>
          </a:p>
        </p:txBody>
      </p:sp>
      <p:sp>
        <p:nvSpPr>
          <p:cNvPr id="8" name="Flèche gauche 7">
            <a:hlinkClick r:id="rId2" action="ppaction://hlinksldjump"/>
          </p:cNvPr>
          <p:cNvSpPr/>
          <p:nvPr/>
        </p:nvSpPr>
        <p:spPr>
          <a:xfrm>
            <a:off x="2169622" y="5153891"/>
            <a:ext cx="2319251" cy="939338"/>
          </a:xfrm>
          <a:prstGeom prst="leftArrow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latin typeface="Bahnschrift" panose="020B0502040204020203" pitchFamily="34" charset="0"/>
              </a:rPr>
              <a:t>MANIP</a:t>
            </a:r>
            <a:endParaRPr lang="fr-FR" b="1" dirty="0"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4791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uton d'action : Accueil 1">
            <a:hlinkClick r:id="" action="ppaction://hlinkshowjump?jump=firstslide" highlightClick="1"/>
          </p:cNvPr>
          <p:cNvSpPr/>
          <p:nvPr/>
        </p:nvSpPr>
        <p:spPr>
          <a:xfrm>
            <a:off x="11149584" y="5815584"/>
            <a:ext cx="1042416" cy="1042416"/>
          </a:xfrm>
          <a:prstGeom prst="actionButtonHom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ZoneTexte 2"/>
          <p:cNvSpPr txBox="1"/>
          <p:nvPr/>
        </p:nvSpPr>
        <p:spPr>
          <a:xfrm>
            <a:off x="794479" y="134912"/>
            <a:ext cx="99384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u="sng" dirty="0" smtClean="0">
                <a:latin typeface="Gloucester MT Extra Condensed" panose="02030808020601010101" pitchFamily="18" charset="0"/>
              </a:rPr>
              <a:t>RECHERCHER LES ENGINS PAR CS ET LEURS PLAQUE IMMATRICULATION :  </a:t>
            </a:r>
            <a:endParaRPr lang="fr-FR" sz="3200" b="1" u="sng" dirty="0">
              <a:latin typeface="Gloucester MT Extra Condensed" panose="02030808020601010101" pitchFamily="18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-1" y="1454046"/>
            <a:ext cx="12696669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u="sng" dirty="0" smtClean="0"/>
              <a:t>MARCHE A SUIVRE</a:t>
            </a:r>
            <a:r>
              <a:rPr lang="fr-FR" dirty="0" smtClean="0"/>
              <a:t>:</a:t>
            </a:r>
          </a:p>
          <a:p>
            <a:endParaRPr lang="fr-FR" dirty="0"/>
          </a:p>
          <a:p>
            <a:endParaRPr lang="fr-FR" dirty="0" smtClean="0"/>
          </a:p>
          <a:p>
            <a:pPr marL="342900" indent="-342900">
              <a:buAutoNum type="arabicParenR"/>
            </a:pPr>
            <a:r>
              <a:rPr lang="fr-FR" dirty="0" smtClean="0"/>
              <a:t>ALLER DANS MENU </a:t>
            </a:r>
            <a:r>
              <a:rPr lang="fr-FR" dirty="0" smtClean="0">
                <a:solidFill>
                  <a:srgbClr val="FFFF00"/>
                </a:solidFill>
              </a:rPr>
              <a:t>CTA/CODIS </a:t>
            </a:r>
          </a:p>
          <a:p>
            <a:pPr marL="342900" indent="-342900">
              <a:buAutoNum type="arabicParenR"/>
            </a:pPr>
            <a:endParaRPr lang="fr-FR" dirty="0" smtClean="0"/>
          </a:p>
          <a:p>
            <a:pPr marL="342900" indent="-342900">
              <a:buAutoNum type="arabicParenR"/>
            </a:pPr>
            <a:r>
              <a:rPr lang="fr-FR" dirty="0" smtClean="0"/>
              <a:t>CLIQUER SUR </a:t>
            </a:r>
            <a:r>
              <a:rPr lang="fr-FR" dirty="0" smtClean="0">
                <a:solidFill>
                  <a:srgbClr val="FFFF00"/>
                </a:solidFill>
              </a:rPr>
              <a:t>GESTION/ADMINISTRATION</a:t>
            </a:r>
          </a:p>
          <a:p>
            <a:pPr marL="342900" indent="-342900">
              <a:buAutoNum type="arabicParenR"/>
            </a:pPr>
            <a:endParaRPr lang="fr-FR" dirty="0" smtClean="0"/>
          </a:p>
          <a:p>
            <a:pPr marL="342900" indent="-342900">
              <a:buAutoNum type="arabicParenR"/>
            </a:pPr>
            <a:r>
              <a:rPr lang="fr-FR" dirty="0" smtClean="0"/>
              <a:t>CLIQUER DUR </a:t>
            </a:r>
            <a:r>
              <a:rPr lang="fr-FR" dirty="0" smtClean="0">
                <a:solidFill>
                  <a:srgbClr val="FFFF00"/>
                </a:solidFill>
              </a:rPr>
              <a:t>DONNEES DE BASE </a:t>
            </a:r>
            <a:r>
              <a:rPr lang="fr-FR" dirty="0" smtClean="0"/>
              <a:t>PUIS SUR </a:t>
            </a:r>
            <a:r>
              <a:rPr lang="fr-FR" dirty="0" smtClean="0">
                <a:solidFill>
                  <a:srgbClr val="FFFF00"/>
                </a:solidFill>
              </a:rPr>
              <a:t>MOYEN INTERNE </a:t>
            </a:r>
            <a:r>
              <a:rPr lang="fr-FR" dirty="0" smtClean="0"/>
              <a:t>ET CLIQUER SUR </a:t>
            </a:r>
            <a:r>
              <a:rPr lang="fr-FR" dirty="0" smtClean="0">
                <a:solidFill>
                  <a:srgbClr val="FFFF00"/>
                </a:solidFill>
              </a:rPr>
              <a:t>CI &amp; MOYENS </a:t>
            </a:r>
          </a:p>
          <a:p>
            <a:pPr marL="342900" indent="-342900">
              <a:buAutoNum type="arabicParenR"/>
            </a:pPr>
            <a:endParaRPr lang="fr-FR" dirty="0" smtClean="0"/>
          </a:p>
          <a:p>
            <a:pPr marL="342900" indent="-342900">
              <a:buAutoNum type="arabicParenR"/>
            </a:pPr>
            <a:r>
              <a:rPr lang="fr-FR" dirty="0" smtClean="0"/>
              <a:t>DANS LA CASE </a:t>
            </a:r>
            <a:r>
              <a:rPr lang="fr-FR" dirty="0" smtClean="0">
                <a:solidFill>
                  <a:srgbClr val="FFFF00"/>
                </a:solidFill>
              </a:rPr>
              <a:t>TYPE</a:t>
            </a:r>
            <a:r>
              <a:rPr lang="fr-FR" dirty="0" smtClean="0"/>
              <a:t> SELECTIONNER </a:t>
            </a:r>
            <a:r>
              <a:rPr lang="fr-FR" dirty="0" smtClean="0">
                <a:solidFill>
                  <a:srgbClr val="FFFF00"/>
                </a:solidFill>
              </a:rPr>
              <a:t>CENTRE DE SECOURS </a:t>
            </a:r>
            <a:r>
              <a:rPr lang="fr-FR" dirty="0" smtClean="0"/>
              <a:t>ET DANS </a:t>
            </a:r>
            <a:r>
              <a:rPr lang="fr-FR" dirty="0" smtClean="0">
                <a:solidFill>
                  <a:srgbClr val="FFFF00"/>
                </a:solidFill>
              </a:rPr>
              <a:t>NOM</a:t>
            </a:r>
            <a:r>
              <a:rPr lang="fr-FR" dirty="0" smtClean="0"/>
              <a:t> LE METTRE LE </a:t>
            </a:r>
            <a:r>
              <a:rPr lang="fr-FR" dirty="0" smtClean="0">
                <a:solidFill>
                  <a:srgbClr val="FFFF00"/>
                </a:solidFill>
              </a:rPr>
              <a:t>CS VOULU</a:t>
            </a:r>
          </a:p>
          <a:p>
            <a:pPr marL="342900" indent="-342900">
              <a:buAutoNum type="arabicParenR"/>
            </a:pPr>
            <a:endParaRPr lang="fr-FR" dirty="0" smtClean="0"/>
          </a:p>
          <a:p>
            <a:pPr marL="342900" indent="-342900">
              <a:buAutoNum type="arabicParenR"/>
            </a:pPr>
            <a:r>
              <a:rPr lang="fr-FR" dirty="0" smtClean="0"/>
              <a:t>CLIQUER SUR </a:t>
            </a:r>
            <a:r>
              <a:rPr lang="fr-FR" dirty="0" smtClean="0">
                <a:solidFill>
                  <a:srgbClr val="FFFF00"/>
                </a:solidFill>
              </a:rPr>
              <a:t>ENGINS EN BAS  </a:t>
            </a:r>
          </a:p>
          <a:p>
            <a:endParaRPr lang="fr-FR" dirty="0"/>
          </a:p>
          <a:p>
            <a:endParaRPr lang="fr-FR" dirty="0" smtClean="0"/>
          </a:p>
          <a:p>
            <a:endParaRPr lang="fr-FR" dirty="0"/>
          </a:p>
        </p:txBody>
      </p:sp>
      <p:sp>
        <p:nvSpPr>
          <p:cNvPr id="6" name="Flèche gauche 5">
            <a:hlinkClick r:id="rId2" action="ppaction://hlinksldjump"/>
          </p:cNvPr>
          <p:cNvSpPr/>
          <p:nvPr/>
        </p:nvSpPr>
        <p:spPr>
          <a:xfrm>
            <a:off x="2623960" y="5496384"/>
            <a:ext cx="2319251" cy="939338"/>
          </a:xfrm>
          <a:prstGeom prst="leftArrow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latin typeface="Bahnschrift" panose="020B0502040204020203" pitchFamily="34" charset="0"/>
              </a:rPr>
              <a:t>MANIP</a:t>
            </a:r>
            <a:endParaRPr lang="fr-FR" b="1" dirty="0"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3284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uton d'action : Accueil 1">
            <a:hlinkClick r:id="" action="ppaction://hlinkshowjump?jump=firstslide" highlightClick="1"/>
          </p:cNvPr>
          <p:cNvSpPr/>
          <p:nvPr/>
        </p:nvSpPr>
        <p:spPr>
          <a:xfrm>
            <a:off x="5443921" y="5439308"/>
            <a:ext cx="1042416" cy="1042416"/>
          </a:xfrm>
          <a:prstGeom prst="actionButtonHom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Rectangle à coins arrondis 2">
            <a:hlinkClick r:id="rId2" action="ppaction://hlinksldjump"/>
          </p:cNvPr>
          <p:cNvSpPr/>
          <p:nvPr/>
        </p:nvSpPr>
        <p:spPr>
          <a:xfrm>
            <a:off x="510261" y="1824628"/>
            <a:ext cx="2568633" cy="248550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latin typeface="Bahnschrift" panose="020B0502040204020203" pitchFamily="34" charset="0"/>
              </a:rPr>
              <a:t>FEU</a:t>
            </a:r>
            <a:endParaRPr lang="fr-FR" b="1" dirty="0">
              <a:latin typeface="Bahnschrift" panose="020B0502040204020203" pitchFamily="34" charset="0"/>
            </a:endParaRPr>
          </a:p>
        </p:txBody>
      </p:sp>
      <p:sp>
        <p:nvSpPr>
          <p:cNvPr id="5" name="Rectangle à coins arrondis 4"/>
          <p:cNvSpPr/>
          <p:nvPr/>
        </p:nvSpPr>
        <p:spPr>
          <a:xfrm>
            <a:off x="8870307" y="1828793"/>
            <a:ext cx="2670602" cy="248550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latin typeface="Bahnschrift" panose="020B0502040204020203" pitchFamily="34" charset="0"/>
              </a:rPr>
              <a:t>DIVERS </a:t>
            </a:r>
            <a:endParaRPr lang="fr-FR" b="1" dirty="0">
              <a:latin typeface="Bahnschrift" panose="020B0502040204020203" pitchFamily="34" charset="0"/>
            </a:endParaRPr>
          </a:p>
        </p:txBody>
      </p:sp>
      <p:sp>
        <p:nvSpPr>
          <p:cNvPr id="6" name="Rectangle à coins arrondis 5">
            <a:hlinkClick r:id="rId3" action="ppaction://hlinkfile"/>
          </p:cNvPr>
          <p:cNvSpPr/>
          <p:nvPr/>
        </p:nvSpPr>
        <p:spPr>
          <a:xfrm>
            <a:off x="3314492" y="1828792"/>
            <a:ext cx="2540924" cy="248550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solidFill>
                  <a:schemeClr val="tx1"/>
                </a:solidFill>
                <a:latin typeface="Bahnschrift" panose="020B0502040204020203" pitchFamily="34" charset="0"/>
              </a:rPr>
              <a:t>SECOURS </a:t>
            </a:r>
          </a:p>
          <a:p>
            <a:pPr algn="ctr"/>
            <a:r>
              <a:rPr lang="fr-FR" b="1" dirty="0" smtClean="0">
                <a:solidFill>
                  <a:schemeClr val="tx1"/>
                </a:solidFill>
                <a:latin typeface="Bahnschrift" panose="020B0502040204020203" pitchFamily="34" charset="0"/>
              </a:rPr>
              <a:t>A </a:t>
            </a:r>
          </a:p>
          <a:p>
            <a:pPr algn="ctr"/>
            <a:r>
              <a:rPr lang="fr-FR" b="1" dirty="0" smtClean="0">
                <a:solidFill>
                  <a:schemeClr val="tx1"/>
                </a:solidFill>
                <a:latin typeface="Bahnschrift" panose="020B0502040204020203" pitchFamily="34" charset="0"/>
              </a:rPr>
              <a:t>PERSONNE </a:t>
            </a:r>
            <a:endParaRPr lang="fr-FR" b="1" dirty="0">
              <a:solidFill>
                <a:schemeClr val="tx1"/>
              </a:solidFill>
              <a:latin typeface="Bahnschrift" panose="020B0502040204020203" pitchFamily="34" charset="0"/>
            </a:endParaRPr>
          </a:p>
        </p:txBody>
      </p:sp>
      <p:sp>
        <p:nvSpPr>
          <p:cNvPr id="7" name="Rectangle à coins arrondis 6"/>
          <p:cNvSpPr/>
          <p:nvPr/>
        </p:nvSpPr>
        <p:spPr>
          <a:xfrm>
            <a:off x="6091014" y="1828795"/>
            <a:ext cx="2543695" cy="248550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latin typeface="Bahnschrift" panose="020B0502040204020203" pitchFamily="34" charset="0"/>
              </a:rPr>
              <a:t>ACCIDENT</a:t>
            </a:r>
            <a:r>
              <a:rPr lang="fr-FR" dirty="0" smtClean="0"/>
              <a:t> </a:t>
            </a:r>
            <a:endParaRPr lang="fr-FR" dirty="0"/>
          </a:p>
        </p:txBody>
      </p:sp>
      <p:sp>
        <p:nvSpPr>
          <p:cNvPr id="8" name="Interdiction 7"/>
          <p:cNvSpPr/>
          <p:nvPr/>
        </p:nvSpPr>
        <p:spPr>
          <a:xfrm>
            <a:off x="6518694" y="748145"/>
            <a:ext cx="4467629" cy="4513811"/>
          </a:xfrm>
          <a:prstGeom prst="noSmoking">
            <a:avLst/>
          </a:prstGeom>
          <a:solidFill>
            <a:schemeClr val="tx1">
              <a:lumMod val="9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6782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uton d'action : Accueil 1">
            <a:hlinkClick r:id="" action="ppaction://hlinkshowjump?jump=firstslide" highlightClick="1"/>
          </p:cNvPr>
          <p:cNvSpPr/>
          <p:nvPr/>
        </p:nvSpPr>
        <p:spPr>
          <a:xfrm>
            <a:off x="8718893" y="620947"/>
            <a:ext cx="1042416" cy="1042416"/>
          </a:xfrm>
          <a:prstGeom prst="actionButtonHom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aphicFrame>
        <p:nvGraphicFramePr>
          <p:cNvPr id="4" name="Tableau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3828118"/>
              </p:ext>
            </p:extLst>
          </p:nvPr>
        </p:nvGraphicFramePr>
        <p:xfrm>
          <a:off x="822961" y="2362370"/>
          <a:ext cx="10504515" cy="41412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01505">
                  <a:extLst>
                    <a:ext uri="{9D8B030D-6E8A-4147-A177-3AD203B41FA5}">
                      <a16:colId xmlns:a16="http://schemas.microsoft.com/office/drawing/2014/main" val="388471974"/>
                    </a:ext>
                  </a:extLst>
                </a:gridCol>
                <a:gridCol w="3501505">
                  <a:extLst>
                    <a:ext uri="{9D8B030D-6E8A-4147-A177-3AD203B41FA5}">
                      <a16:colId xmlns:a16="http://schemas.microsoft.com/office/drawing/2014/main" val="3659414107"/>
                    </a:ext>
                  </a:extLst>
                </a:gridCol>
                <a:gridCol w="3501505">
                  <a:extLst>
                    <a:ext uri="{9D8B030D-6E8A-4147-A177-3AD203B41FA5}">
                      <a16:colId xmlns:a16="http://schemas.microsoft.com/office/drawing/2014/main" val="1274304954"/>
                    </a:ext>
                  </a:extLst>
                </a:gridCol>
              </a:tblGrid>
              <a:tr h="513834">
                <a:tc>
                  <a:txBody>
                    <a:bodyPr/>
                    <a:lstStyle/>
                    <a:p>
                      <a:pPr algn="ctr"/>
                      <a:r>
                        <a:rPr lang="fr-FR" b="1" dirty="0" smtClean="0">
                          <a:solidFill>
                            <a:schemeClr val="bg1"/>
                          </a:solidFill>
                          <a:hlinkClick r:id="rId2" action="ppaction://hlinksldjump"/>
                        </a:rPr>
                        <a:t>AUTRE FEUX DE BATIMENT </a:t>
                      </a:r>
                      <a:endParaRPr lang="fr-FR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u="sng" dirty="0" smtClean="0">
                          <a:solidFill>
                            <a:schemeClr val="bg1"/>
                          </a:solidFill>
                          <a:hlinkClick r:id="rId3" action="ppaction://hlinksldjump"/>
                        </a:rPr>
                        <a:t>FEU D’AERONEF</a:t>
                      </a:r>
                      <a:endParaRPr lang="fr-FR" b="1" u="sng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 smtClean="0">
                          <a:solidFill>
                            <a:schemeClr val="bg1"/>
                          </a:solidFill>
                          <a:hlinkClick r:id="rId4" action="ppaction://hlinksldjump"/>
                        </a:rPr>
                        <a:t>FEU D’APPARTEMENT</a:t>
                      </a:r>
                      <a:r>
                        <a:rPr lang="fr-FR" b="1" baseline="0" dirty="0" smtClean="0">
                          <a:solidFill>
                            <a:schemeClr val="bg1"/>
                          </a:solidFill>
                          <a:hlinkClick r:id="rId4" action="ppaction://hlinksldjump"/>
                        </a:rPr>
                        <a:t> </a:t>
                      </a:r>
                      <a:endParaRPr lang="fr-FR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6619768"/>
                  </a:ext>
                </a:extLst>
              </a:tr>
              <a:tr h="533572">
                <a:tc>
                  <a:txBody>
                    <a:bodyPr/>
                    <a:lstStyle/>
                    <a:p>
                      <a:pPr algn="ctr"/>
                      <a:r>
                        <a:rPr lang="fr-FR" b="1" dirty="0" smtClean="0">
                          <a:solidFill>
                            <a:schemeClr val="bg1"/>
                          </a:solidFill>
                          <a:latin typeface="Bahnschrift" panose="020B0502040204020203" pitchFamily="34" charset="0"/>
                          <a:hlinkClick r:id="rId5" action="ppaction://hlinksldjump"/>
                        </a:rPr>
                        <a:t>FEU DE BUS </a:t>
                      </a:r>
                      <a:endParaRPr lang="fr-FR" b="1" dirty="0">
                        <a:solidFill>
                          <a:schemeClr val="bg1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 smtClean="0">
                          <a:solidFill>
                            <a:schemeClr val="bg1"/>
                          </a:solidFill>
                          <a:latin typeface="Bahnschrift" panose="020B0502040204020203" pitchFamily="34" charset="0"/>
                          <a:hlinkClick r:id="rId6" action="ppaction://hlinksldjump"/>
                        </a:rPr>
                        <a:t>FEU DE CAVE </a:t>
                      </a:r>
                      <a:endParaRPr lang="fr-FR" b="1" dirty="0">
                        <a:solidFill>
                          <a:schemeClr val="bg1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 smtClean="0">
                          <a:solidFill>
                            <a:schemeClr val="bg1"/>
                          </a:solidFill>
                          <a:latin typeface="Bahnschrift" panose="020B0502040204020203" pitchFamily="34" charset="0"/>
                        </a:rPr>
                        <a:t>FEU D’ENGINS DE TP OU AGRICOLES </a:t>
                      </a:r>
                      <a:endParaRPr lang="fr-FR" b="1" dirty="0">
                        <a:solidFill>
                          <a:schemeClr val="bg1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5297227"/>
                  </a:ext>
                </a:extLst>
              </a:tr>
              <a:tr h="533572">
                <a:tc>
                  <a:txBody>
                    <a:bodyPr/>
                    <a:lstStyle/>
                    <a:p>
                      <a:pPr algn="ctr"/>
                      <a:r>
                        <a:rPr lang="fr-FR" b="1" dirty="0" smtClean="0">
                          <a:solidFill>
                            <a:schemeClr val="bg1"/>
                          </a:solidFill>
                          <a:hlinkClick r:id="rId7" action="ppaction://hlinksldjump"/>
                        </a:rPr>
                        <a:t>FEU DANS UN ETS</a:t>
                      </a:r>
                      <a:r>
                        <a:rPr lang="fr-FR" b="1" baseline="0" dirty="0" smtClean="0">
                          <a:solidFill>
                            <a:schemeClr val="bg1"/>
                          </a:solidFill>
                          <a:hlinkClick r:id="rId7" action="ppaction://hlinksldjump"/>
                        </a:rPr>
                        <a:t> SANS LOCAUX A SOMMEIL </a:t>
                      </a:r>
                      <a:endParaRPr lang="fr-FR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 smtClean="0">
                          <a:solidFill>
                            <a:schemeClr val="bg1"/>
                          </a:solidFill>
                          <a:hlinkClick r:id="rId8" action="ppaction://hlinksldjump"/>
                        </a:rPr>
                        <a:t>FEU DAN</a:t>
                      </a:r>
                      <a:r>
                        <a:rPr lang="fr-FR" b="1" baseline="0" dirty="0" smtClean="0">
                          <a:solidFill>
                            <a:schemeClr val="bg1"/>
                          </a:solidFill>
                          <a:hlinkClick r:id="rId8" action="ppaction://hlinksldjump"/>
                        </a:rPr>
                        <a:t>S DES LOCAUX INDUSTRIELS </a:t>
                      </a:r>
                      <a:endParaRPr lang="fr-FR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 smtClean="0">
                          <a:solidFill>
                            <a:schemeClr val="bg1"/>
                          </a:solidFill>
                          <a:hlinkClick r:id="rId9" action="ppaction://hlinksldjump"/>
                        </a:rPr>
                        <a:t>FEU DE</a:t>
                      </a:r>
                      <a:r>
                        <a:rPr lang="fr-FR" b="1" baseline="0" dirty="0" smtClean="0">
                          <a:solidFill>
                            <a:schemeClr val="bg1"/>
                          </a:solidFill>
                          <a:hlinkClick r:id="rId9" action="ppaction://hlinksldjump"/>
                        </a:rPr>
                        <a:t> MAISON </a:t>
                      </a:r>
                      <a:endParaRPr lang="fr-FR" b="1" baseline="0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fr-FR" b="1" baseline="0" dirty="0" smtClean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6944414"/>
                  </a:ext>
                </a:extLst>
              </a:tr>
              <a:tr h="533572">
                <a:tc>
                  <a:txBody>
                    <a:bodyPr/>
                    <a:lstStyle/>
                    <a:p>
                      <a:pPr algn="ctr"/>
                      <a:r>
                        <a:rPr lang="fr-FR" b="1" dirty="0" smtClean="0">
                          <a:solidFill>
                            <a:schemeClr val="bg1"/>
                          </a:solidFill>
                          <a:latin typeface="Bahnschrift" panose="020B0502040204020203" pitchFamily="34" charset="0"/>
                          <a:hlinkClick r:id="rId10" action="ppaction://hlinksldjump"/>
                        </a:rPr>
                        <a:t>FEU DE MOYEN DE CHAUFFAGE </a:t>
                      </a:r>
                      <a:endParaRPr lang="fr-FR" b="1" dirty="0">
                        <a:solidFill>
                          <a:schemeClr val="bg1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>
                    <a:lnT w="12700" cmpd="sng">
                      <a:noFill/>
                    </a:lnT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 smtClean="0">
                          <a:solidFill>
                            <a:schemeClr val="bg1"/>
                          </a:solidFill>
                          <a:latin typeface="Bahnschrift" panose="020B0502040204020203" pitchFamily="34" charset="0"/>
                          <a:hlinkClick r:id="rId11" action="ppaction://hlinksldjump"/>
                        </a:rPr>
                        <a:t>FEU DE BATEAU </a:t>
                      </a:r>
                      <a:endParaRPr lang="fr-FR" b="1" dirty="0">
                        <a:solidFill>
                          <a:schemeClr val="bg1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 smtClean="0">
                          <a:solidFill>
                            <a:schemeClr val="bg1"/>
                          </a:solidFill>
                          <a:latin typeface="Bahnschrift" panose="020B0502040204020203" pitchFamily="34" charset="0"/>
                          <a:hlinkClick r:id="rId12" action="ppaction://hlinksldjump"/>
                        </a:rPr>
                        <a:t>FEU DE PARKING SOUTERRAIN </a:t>
                      </a:r>
                      <a:endParaRPr lang="fr-FR" b="1" dirty="0">
                        <a:solidFill>
                          <a:schemeClr val="bg1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1260383"/>
                  </a:ext>
                </a:extLst>
              </a:tr>
              <a:tr h="533572">
                <a:tc>
                  <a:txBody>
                    <a:bodyPr/>
                    <a:lstStyle/>
                    <a:p>
                      <a:pPr algn="ctr"/>
                      <a:r>
                        <a:rPr lang="fr-FR" b="1" dirty="0" smtClean="0">
                          <a:solidFill>
                            <a:schemeClr val="bg1"/>
                          </a:solidFill>
                          <a:latin typeface="Bahnschrift" panose="020B0502040204020203" pitchFamily="34" charset="0"/>
                          <a:hlinkClick r:id="rId13" action="ppaction://hlinksldjump"/>
                        </a:rPr>
                        <a:t>FEU DE</a:t>
                      </a:r>
                      <a:r>
                        <a:rPr lang="fr-FR" b="1" baseline="0" dirty="0" smtClean="0">
                          <a:solidFill>
                            <a:schemeClr val="bg1"/>
                          </a:solidFill>
                          <a:latin typeface="Bahnschrift" panose="020B0502040204020203" pitchFamily="34" charset="0"/>
                          <a:hlinkClick r:id="rId13" action="ppaction://hlinksldjump"/>
                        </a:rPr>
                        <a:t> VEHICULE POIDS LOURDS</a:t>
                      </a:r>
                      <a:endParaRPr lang="fr-FR" b="1" dirty="0">
                        <a:solidFill>
                          <a:schemeClr val="bg1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 smtClean="0">
                          <a:solidFill>
                            <a:schemeClr val="bg1"/>
                          </a:solidFill>
                          <a:latin typeface="Bahnschrift" panose="020B0502040204020203" pitchFamily="34" charset="0"/>
                          <a:hlinkClick r:id="rId14" action="ppaction://hlinksldjump"/>
                        </a:rPr>
                        <a:t>FEU LIE</a:t>
                      </a:r>
                      <a:r>
                        <a:rPr lang="fr-FR" b="1" baseline="0" dirty="0" smtClean="0">
                          <a:solidFill>
                            <a:schemeClr val="bg1"/>
                          </a:solidFill>
                          <a:latin typeface="Bahnschrift" panose="020B0502040204020203" pitchFamily="34" charset="0"/>
                          <a:hlinkClick r:id="rId14" action="ppaction://hlinksldjump"/>
                        </a:rPr>
                        <a:t> AU SOURCE D’ENERGIE</a:t>
                      </a:r>
                    </a:p>
                    <a:p>
                      <a:pPr algn="ctr"/>
                      <a:r>
                        <a:rPr lang="fr-FR" b="1" baseline="0" dirty="0" smtClean="0">
                          <a:solidFill>
                            <a:schemeClr val="bg1"/>
                          </a:solidFill>
                          <a:latin typeface="Bahnschrift" panose="020B0502040204020203" pitchFamily="34" charset="0"/>
                          <a:hlinkClick r:id="rId14" action="ppaction://hlinksldjump"/>
                        </a:rPr>
                        <a:t>( HORS GAZ )  </a:t>
                      </a:r>
                      <a:endParaRPr lang="fr-FR" b="1" dirty="0">
                        <a:solidFill>
                          <a:schemeClr val="bg1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 smtClean="0">
                          <a:solidFill>
                            <a:schemeClr val="bg1"/>
                          </a:solidFill>
                          <a:latin typeface="Bahnschrift" panose="020B0502040204020203" pitchFamily="34" charset="0"/>
                          <a:hlinkClick r:id="rId15" action="ppaction://hlinksldjump"/>
                        </a:rPr>
                        <a:t>FEU DANS UN ETS AVEC LOCAUX A SOMMEIL </a:t>
                      </a:r>
                      <a:endParaRPr lang="fr-FR" b="1" dirty="0">
                        <a:solidFill>
                          <a:schemeClr val="bg1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3500194"/>
                  </a:ext>
                </a:extLst>
              </a:tr>
              <a:tr h="533572">
                <a:tc>
                  <a:txBody>
                    <a:bodyPr/>
                    <a:lstStyle/>
                    <a:p>
                      <a:pPr algn="ctr"/>
                      <a:r>
                        <a:rPr lang="fr-FR" b="1" dirty="0" smtClean="0">
                          <a:solidFill>
                            <a:schemeClr val="bg1"/>
                          </a:solidFill>
                          <a:latin typeface="Bahnschrift" panose="020B0502040204020203" pitchFamily="34" charset="0"/>
                          <a:hlinkClick r:id="rId16" action="ppaction://hlinksldjump"/>
                        </a:rPr>
                        <a:t>FEU DE STATION SERVICE </a:t>
                      </a:r>
                      <a:endParaRPr lang="fr-FR" b="1" dirty="0">
                        <a:solidFill>
                          <a:schemeClr val="bg1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b="1" dirty="0" smtClean="0">
                          <a:solidFill>
                            <a:schemeClr val="bg1"/>
                          </a:solidFill>
                          <a:latin typeface="Bahnschrift" panose="020B0502040204020203" pitchFamily="34" charset="0"/>
                          <a:hlinkClick r:id="rId17" action="ppaction://hlinksldjump"/>
                        </a:rPr>
                        <a:t>FEU SUR LA VOIE PUBLIQUE </a:t>
                      </a:r>
                      <a:endParaRPr lang="fr-FR" b="1" dirty="0" smtClean="0">
                        <a:solidFill>
                          <a:schemeClr val="bg1"/>
                        </a:solidFill>
                        <a:latin typeface="Bahnschrift" panose="020B0502040204020203" pitchFamily="34" charset="0"/>
                      </a:endParaRPr>
                    </a:p>
                    <a:p>
                      <a:pPr algn="ctr"/>
                      <a:endParaRPr lang="fr-FR" b="1" dirty="0">
                        <a:solidFill>
                          <a:schemeClr val="bg1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 smtClean="0">
                          <a:solidFill>
                            <a:schemeClr val="bg1"/>
                          </a:solidFill>
                          <a:latin typeface="Bahnschrift" panose="020B0502040204020203" pitchFamily="34" charset="0"/>
                          <a:hlinkClick r:id="rId18" action="ppaction://hlinksldjump"/>
                        </a:rPr>
                        <a:t>ALARME</a:t>
                      </a:r>
                      <a:r>
                        <a:rPr lang="fr-FR" b="1" baseline="0" dirty="0" smtClean="0">
                          <a:solidFill>
                            <a:schemeClr val="bg1"/>
                          </a:solidFill>
                          <a:latin typeface="Bahnschrift" panose="020B0502040204020203" pitchFamily="34" charset="0"/>
                          <a:hlinkClick r:id="rId18" action="ppaction://hlinksldjump"/>
                        </a:rPr>
                        <a:t> INCENDIE </a:t>
                      </a:r>
                      <a:endParaRPr lang="fr-FR" b="1" dirty="0">
                        <a:solidFill>
                          <a:schemeClr val="bg1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7204450"/>
                  </a:ext>
                </a:extLst>
              </a:tr>
              <a:tr h="533572">
                <a:tc>
                  <a:txBody>
                    <a:bodyPr/>
                    <a:lstStyle/>
                    <a:p>
                      <a:pPr algn="ctr"/>
                      <a:r>
                        <a:rPr lang="fr-FR" b="1" dirty="0" smtClean="0">
                          <a:solidFill>
                            <a:schemeClr val="bg1"/>
                          </a:solidFill>
                          <a:latin typeface="Bahnschrift" panose="020B0502040204020203" pitchFamily="34" charset="0"/>
                          <a:hlinkClick r:id="rId19" action="ppaction://hlinksldjump"/>
                        </a:rPr>
                        <a:t>FEU DE VEHICULE</a:t>
                      </a:r>
                      <a:r>
                        <a:rPr lang="fr-FR" b="1" baseline="0" dirty="0" smtClean="0">
                          <a:solidFill>
                            <a:schemeClr val="bg1"/>
                          </a:solidFill>
                          <a:latin typeface="Bahnschrift" panose="020B0502040204020203" pitchFamily="34" charset="0"/>
                          <a:hlinkClick r:id="rId19" action="ppaction://hlinksldjump"/>
                        </a:rPr>
                        <a:t> LEGER </a:t>
                      </a:r>
                      <a:endParaRPr lang="fr-FR" b="1" dirty="0">
                        <a:solidFill>
                          <a:schemeClr val="bg1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b="1" dirty="0">
                        <a:solidFill>
                          <a:schemeClr val="bg1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b="1" dirty="0">
                        <a:solidFill>
                          <a:schemeClr val="bg1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1023871"/>
                  </a:ext>
                </a:extLst>
              </a:tr>
            </a:tbl>
          </a:graphicData>
        </a:graphic>
      </p:graphicFrame>
      <p:sp>
        <p:nvSpPr>
          <p:cNvPr id="6" name="Flèche gauche 5">
            <a:hlinkClick r:id="rId20" action="ppaction://hlinksldjump"/>
          </p:cNvPr>
          <p:cNvSpPr/>
          <p:nvPr/>
        </p:nvSpPr>
        <p:spPr>
          <a:xfrm>
            <a:off x="1954154" y="724025"/>
            <a:ext cx="2319251" cy="939338"/>
          </a:xfrm>
          <a:prstGeom prst="leftArrow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PRECEDENT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90154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uton d'action : Accueil 1">
            <a:hlinkClick r:id="" action="ppaction://hlinkshowjump?jump=firstslide" highlightClick="1"/>
          </p:cNvPr>
          <p:cNvSpPr/>
          <p:nvPr/>
        </p:nvSpPr>
        <p:spPr>
          <a:xfrm>
            <a:off x="10338208" y="4833729"/>
            <a:ext cx="1042416" cy="1042416"/>
          </a:xfrm>
          <a:prstGeom prst="actionButtonHom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813" y="170739"/>
            <a:ext cx="9057130" cy="6401745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456" y="4560991"/>
            <a:ext cx="2800429" cy="201149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65863" y="275670"/>
            <a:ext cx="2113613" cy="1148395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latin typeface="Bahnschrift" panose="020B0502040204020203" pitchFamily="34" charset="0"/>
              </a:rPr>
              <a:t>FAE </a:t>
            </a:r>
            <a:endParaRPr lang="fr-FR" dirty="0">
              <a:latin typeface="Bahnschrift" panose="020B0502040204020203" pitchFamily="34" charset="0"/>
            </a:endParaRPr>
          </a:p>
        </p:txBody>
      </p:sp>
      <p:sp>
        <p:nvSpPr>
          <p:cNvPr id="6" name="Flèche gauche 5">
            <a:hlinkClick r:id="rId4" action="ppaction://hlinksldjump"/>
          </p:cNvPr>
          <p:cNvSpPr/>
          <p:nvPr/>
        </p:nvSpPr>
        <p:spPr>
          <a:xfrm>
            <a:off x="9566786" y="3235323"/>
            <a:ext cx="2319251" cy="939338"/>
          </a:xfrm>
          <a:prstGeom prst="leftArrow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latin typeface="Bahnschrift" panose="020B0502040204020203" pitchFamily="34" charset="0"/>
              </a:rPr>
              <a:t>PRECEDENT</a:t>
            </a:r>
            <a:endParaRPr lang="fr-FR" b="1" dirty="0">
              <a:latin typeface="Bahnschrift" panose="020B0502040204020203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380806" y="287589"/>
            <a:ext cx="4630189" cy="3084022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Tx/>
              <a:buChar char="-"/>
            </a:pPr>
            <a:r>
              <a:rPr lang="fr-FR" sz="1600" b="1" dirty="0" smtClean="0">
                <a:latin typeface="Bahnschrift" panose="020B0502040204020203" pitchFamily="34" charset="0"/>
              </a:rPr>
              <a:t>QUEL EST LE TYPE D’APPAREIL ?</a:t>
            </a:r>
          </a:p>
          <a:p>
            <a:pPr marL="285750" indent="-285750">
              <a:buFontTx/>
              <a:buChar char="-"/>
            </a:pPr>
            <a:endParaRPr lang="fr-FR" sz="1600" b="1" dirty="0" smtClean="0">
              <a:latin typeface="Bahnschrift" panose="020B0502040204020203" pitchFamily="34" charset="0"/>
            </a:endParaRPr>
          </a:p>
          <a:p>
            <a:pPr marL="285750" indent="-285750">
              <a:buFontTx/>
              <a:buChar char="-"/>
            </a:pPr>
            <a:r>
              <a:rPr lang="fr-FR" sz="1600" b="1" dirty="0" smtClean="0">
                <a:latin typeface="Bahnschrift" panose="020B0502040204020203" pitchFamily="34" charset="0"/>
              </a:rPr>
              <a:t>EST-CE UN APPAREIL CIVIL OU MILITAIRE ?</a:t>
            </a:r>
          </a:p>
          <a:p>
            <a:pPr marL="285750" indent="-285750">
              <a:buFontTx/>
              <a:buChar char="-"/>
            </a:pPr>
            <a:endParaRPr lang="fr-FR" sz="1600" b="1" dirty="0" smtClean="0">
              <a:latin typeface="Bahnschrift" panose="020B0502040204020203" pitchFamily="34" charset="0"/>
            </a:endParaRPr>
          </a:p>
          <a:p>
            <a:pPr marL="285750" indent="-285750">
              <a:buFontTx/>
              <a:buChar char="-"/>
            </a:pPr>
            <a:r>
              <a:rPr lang="fr-FR" sz="1600" b="1" dirty="0" smtClean="0">
                <a:latin typeface="Bahnschrift" panose="020B0502040204020203" pitchFamily="34" charset="0"/>
              </a:rPr>
              <a:t>Y A-TIL DES PERSONNES A L’INTERIEUR?</a:t>
            </a:r>
          </a:p>
          <a:p>
            <a:pPr marL="285750" indent="-285750">
              <a:buFontTx/>
              <a:buChar char="-"/>
            </a:pPr>
            <a:endParaRPr lang="fr-FR" sz="1600" b="1" dirty="0" smtClean="0">
              <a:latin typeface="Bahnschrift" panose="020B0502040204020203" pitchFamily="34" charset="0"/>
            </a:endParaRPr>
          </a:p>
          <a:p>
            <a:pPr marL="285750" indent="-285750">
              <a:buFontTx/>
              <a:buChar char="-"/>
            </a:pPr>
            <a:r>
              <a:rPr lang="fr-FR" sz="1600" b="1" dirty="0" smtClean="0">
                <a:latin typeface="Bahnschrift" panose="020B0502040204020203" pitchFamily="34" charset="0"/>
              </a:rPr>
              <a:t>OU SE SITUE L’APPAREIL ( GARAGE,PISTE,,,) ?</a:t>
            </a:r>
            <a:endParaRPr lang="fr-FR" sz="1600" b="1" dirty="0"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7605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uton d'action : Accueil 1">
            <a:hlinkClick r:id="" action="ppaction://hlinkshowjump?jump=firstslide" highlightClick="1"/>
          </p:cNvPr>
          <p:cNvSpPr/>
          <p:nvPr/>
        </p:nvSpPr>
        <p:spPr>
          <a:xfrm>
            <a:off x="10426376" y="4668428"/>
            <a:ext cx="1042416" cy="1042416"/>
          </a:xfrm>
          <a:prstGeom prst="actionButtonHom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535" y="144471"/>
            <a:ext cx="8470588" cy="598716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83725" y="209168"/>
            <a:ext cx="2113613" cy="1148395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latin typeface="Bahnschrift" panose="020B0502040204020203" pitchFamily="34" charset="0"/>
              </a:rPr>
              <a:t>FAP</a:t>
            </a:r>
            <a:endParaRPr lang="fr-FR" dirty="0">
              <a:latin typeface="Bahnschrift" panose="020B0502040204020203" pitchFamily="34" charset="0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535" y="4455622"/>
            <a:ext cx="2358362" cy="167601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394958" y="294297"/>
            <a:ext cx="5054139" cy="5521287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Tx/>
              <a:buChar char="-"/>
            </a:pPr>
            <a:endParaRPr lang="fr-FR" sz="1600" dirty="0" smtClean="0">
              <a:latin typeface="Bahnschrift" panose="020B0502040204020203" pitchFamily="34" charset="0"/>
            </a:endParaRPr>
          </a:p>
          <a:p>
            <a:pPr marL="285750" indent="-285750">
              <a:buFontTx/>
              <a:buChar char="-"/>
            </a:pPr>
            <a:endParaRPr lang="fr-FR" sz="1600" dirty="0">
              <a:latin typeface="Bahnschrift" panose="020B0502040204020203" pitchFamily="34" charset="0"/>
            </a:endParaRPr>
          </a:p>
          <a:p>
            <a:pPr marL="285750" indent="-285750">
              <a:buFontTx/>
              <a:buChar char="-"/>
            </a:pPr>
            <a:r>
              <a:rPr lang="fr-FR" sz="1600" b="1" dirty="0" smtClean="0">
                <a:latin typeface="Bahnschrift" panose="020B0502040204020203" pitchFamily="34" charset="0"/>
              </a:rPr>
              <a:t>QUELLE EST LA SUPERFICIE DU BATIMENT ?</a:t>
            </a:r>
          </a:p>
          <a:p>
            <a:pPr marL="285750" indent="-285750">
              <a:buFontTx/>
              <a:buChar char="-"/>
            </a:pPr>
            <a:endParaRPr lang="fr-FR" sz="1600" b="1" dirty="0" smtClean="0">
              <a:latin typeface="Bahnschrift" panose="020B0502040204020203" pitchFamily="34" charset="0"/>
            </a:endParaRPr>
          </a:p>
          <a:p>
            <a:pPr marL="285750" indent="-285750">
              <a:buFontTx/>
              <a:buChar char="-"/>
            </a:pPr>
            <a:r>
              <a:rPr lang="fr-FR" sz="1600" b="1" dirty="0" smtClean="0">
                <a:latin typeface="Bahnschrift" panose="020B0502040204020203" pitchFamily="34" charset="0"/>
              </a:rPr>
              <a:t>IL Y A-T-IL DES RISQUES DE PROPAGATION ?</a:t>
            </a:r>
          </a:p>
          <a:p>
            <a:pPr marL="285750" indent="-285750">
              <a:buFontTx/>
              <a:buChar char="-"/>
            </a:pPr>
            <a:endParaRPr lang="fr-FR" sz="1600" b="1" dirty="0" smtClean="0">
              <a:latin typeface="Bahnschrift" panose="020B0502040204020203" pitchFamily="34" charset="0"/>
            </a:endParaRPr>
          </a:p>
          <a:p>
            <a:pPr marL="285750" indent="-285750">
              <a:buFontTx/>
              <a:buChar char="-"/>
            </a:pPr>
            <a:r>
              <a:rPr lang="fr-FR" sz="1600" b="1" dirty="0" smtClean="0">
                <a:latin typeface="Bahnschrift" panose="020B0502040204020203" pitchFamily="34" charset="0"/>
              </a:rPr>
              <a:t>LE BATIMENT EST-IL OCCUPE ?</a:t>
            </a:r>
          </a:p>
          <a:p>
            <a:pPr marL="285750" indent="-285750">
              <a:buFontTx/>
              <a:buChar char="-"/>
            </a:pPr>
            <a:endParaRPr lang="fr-FR" sz="1600" b="1" dirty="0" smtClean="0">
              <a:latin typeface="Bahnschrift" panose="020B0502040204020203" pitchFamily="34" charset="0"/>
            </a:endParaRPr>
          </a:p>
          <a:p>
            <a:pPr marL="285750" indent="-285750">
              <a:buFontTx/>
              <a:buChar char="-"/>
            </a:pPr>
            <a:r>
              <a:rPr lang="fr-FR" sz="1600" b="1" dirty="0" smtClean="0">
                <a:latin typeface="Bahnschrift" panose="020B0502040204020203" pitchFamily="34" charset="0"/>
              </a:rPr>
              <a:t>COMBIEN  D’ETAGES ?</a:t>
            </a:r>
          </a:p>
          <a:p>
            <a:pPr marL="285750" indent="-285750">
              <a:buFontTx/>
              <a:buChar char="-"/>
            </a:pPr>
            <a:endParaRPr lang="fr-FR" sz="1600" b="1" dirty="0" smtClean="0">
              <a:latin typeface="Bahnschrift" panose="020B0502040204020203" pitchFamily="34" charset="0"/>
            </a:endParaRPr>
          </a:p>
          <a:p>
            <a:pPr marL="285750" indent="-285750">
              <a:buFontTx/>
              <a:buChar char="-"/>
            </a:pPr>
            <a:r>
              <a:rPr lang="fr-FR" sz="1600" b="1" dirty="0" smtClean="0">
                <a:latin typeface="Bahnschrift" panose="020B0502040204020203" pitchFamily="34" charset="0"/>
              </a:rPr>
              <a:t>PERSONNES AUX FENETRES ?</a:t>
            </a:r>
          </a:p>
          <a:p>
            <a:pPr marL="285750" indent="-285750">
              <a:buFontTx/>
              <a:buChar char="-"/>
            </a:pPr>
            <a:endParaRPr lang="fr-FR" sz="1600" b="1" dirty="0" smtClean="0">
              <a:latin typeface="Bahnschrift" panose="020B0502040204020203" pitchFamily="34" charset="0"/>
            </a:endParaRPr>
          </a:p>
          <a:p>
            <a:pPr marL="285750" indent="-285750">
              <a:buFontTx/>
              <a:buChar char="-"/>
            </a:pPr>
            <a:r>
              <a:rPr lang="fr-FR" sz="1600" b="1" dirty="0" smtClean="0">
                <a:latin typeface="Bahnschrift" panose="020B0502040204020203" pitchFamily="34" charset="0"/>
              </a:rPr>
              <a:t>FLAMMES VISIBLE DE L’EXTERIEUR ?</a:t>
            </a:r>
          </a:p>
          <a:p>
            <a:pPr marL="285750" indent="-285750">
              <a:buFontTx/>
              <a:buChar char="-"/>
            </a:pPr>
            <a:endParaRPr lang="fr-FR" sz="1600" b="1" dirty="0" smtClean="0">
              <a:latin typeface="Bahnschrift" panose="020B0502040204020203" pitchFamily="34" charset="0"/>
            </a:endParaRPr>
          </a:p>
          <a:p>
            <a:pPr marL="285750" indent="-285750">
              <a:buFontTx/>
              <a:buChar char="-"/>
            </a:pPr>
            <a:r>
              <a:rPr lang="fr-FR" sz="1600" b="1" dirty="0" smtClean="0">
                <a:latin typeface="Bahnschrift" panose="020B0502040204020203" pitchFamily="34" charset="0"/>
              </a:rPr>
              <a:t>LA PORTE EST-ELLE FERMEE ? OCCUPANTS SUR PLACES ?</a:t>
            </a:r>
          </a:p>
          <a:p>
            <a:pPr marL="285750" indent="-285750">
              <a:buFontTx/>
              <a:buChar char="-"/>
            </a:pPr>
            <a:endParaRPr lang="fr-FR" sz="1600" b="1" dirty="0" smtClean="0">
              <a:latin typeface="Bahnschrift" panose="020B0502040204020203" pitchFamily="34" charset="0"/>
            </a:endParaRPr>
          </a:p>
          <a:p>
            <a:pPr marL="285750" indent="-285750">
              <a:buFontTx/>
              <a:buChar char="-"/>
            </a:pPr>
            <a:r>
              <a:rPr lang="fr-FR" sz="1600" b="1" dirty="0" smtClean="0">
                <a:latin typeface="Bahnschrift" panose="020B0502040204020203" pitchFamily="34" charset="0"/>
              </a:rPr>
              <a:t>PRESENCES DE FLUIDES OU AUTRES MATIERES DANGEREUSE ?</a:t>
            </a:r>
          </a:p>
          <a:p>
            <a:pPr marL="285750" indent="-285750">
              <a:buFontTx/>
              <a:buChar char="-"/>
            </a:pPr>
            <a:endParaRPr lang="fr-FR" sz="1600" b="1" dirty="0" smtClean="0">
              <a:latin typeface="Bahnschrift" panose="020B0502040204020203" pitchFamily="34" charset="0"/>
            </a:endParaRPr>
          </a:p>
          <a:p>
            <a:pPr marL="285750" indent="-285750">
              <a:buFontTx/>
              <a:buChar char="-"/>
            </a:pPr>
            <a:r>
              <a:rPr lang="fr-FR" sz="1600" b="1" dirty="0" smtClean="0">
                <a:latin typeface="Bahnschrift" panose="020B0502040204020203" pitchFamily="34" charset="0"/>
              </a:rPr>
              <a:t>RESTE T’IL DES PERSONNES DANS L’APPARTEMENT ? </a:t>
            </a:r>
          </a:p>
          <a:p>
            <a:pPr marL="285750" indent="-285750">
              <a:buFontTx/>
              <a:buChar char="-"/>
            </a:pPr>
            <a:endParaRPr lang="fr-FR" sz="1600" dirty="0" smtClean="0">
              <a:latin typeface="Bahnschrift" panose="020B0502040204020203" pitchFamily="34" charset="0"/>
            </a:endParaRPr>
          </a:p>
          <a:p>
            <a:pPr marL="285750" indent="-285750">
              <a:buFontTx/>
              <a:buChar char="-"/>
            </a:pPr>
            <a:endParaRPr lang="fr-FR" sz="1600" dirty="0" smtClean="0">
              <a:latin typeface="Bahnschrift" panose="020B0502040204020203" pitchFamily="34" charset="0"/>
            </a:endParaRPr>
          </a:p>
          <a:p>
            <a:pPr marL="285750" indent="-285750">
              <a:buFontTx/>
              <a:buChar char="-"/>
            </a:pPr>
            <a:endParaRPr lang="fr-FR" sz="1600" dirty="0">
              <a:latin typeface="Bahnschrift" panose="020B0502040204020203" pitchFamily="34" charset="0"/>
            </a:endParaRPr>
          </a:p>
        </p:txBody>
      </p:sp>
      <p:sp>
        <p:nvSpPr>
          <p:cNvPr id="8" name="Flèche gauche 7">
            <a:hlinkClick r:id="rId4" action="ppaction://hlinksldjump"/>
          </p:cNvPr>
          <p:cNvSpPr/>
          <p:nvPr/>
        </p:nvSpPr>
        <p:spPr>
          <a:xfrm>
            <a:off x="9566786" y="3235323"/>
            <a:ext cx="2319251" cy="939338"/>
          </a:xfrm>
          <a:prstGeom prst="leftArrow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latin typeface="Bahnschrift" panose="020B0502040204020203" pitchFamily="34" charset="0"/>
              </a:rPr>
              <a:t>PRECEDENT</a:t>
            </a:r>
            <a:endParaRPr lang="fr-FR" b="1" dirty="0"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3399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uton d'action : Accueil 1">
            <a:hlinkClick r:id="" action="ppaction://hlinkshowjump?jump=firstslide" highlightClick="1"/>
          </p:cNvPr>
          <p:cNvSpPr/>
          <p:nvPr/>
        </p:nvSpPr>
        <p:spPr>
          <a:xfrm>
            <a:off x="10268435" y="4901185"/>
            <a:ext cx="1042416" cy="1042416"/>
          </a:xfrm>
          <a:prstGeom prst="actionButtonHom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748" y="210565"/>
            <a:ext cx="8470588" cy="5987166"/>
          </a:xfrm>
          <a:prstGeom prst="rect">
            <a:avLst/>
          </a:prstGeom>
        </p:spPr>
      </p:pic>
      <p:sp>
        <p:nvSpPr>
          <p:cNvPr id="4" name="Flèche gauche 3">
            <a:hlinkClick r:id="rId3" action="ppaction://hlinksldjump"/>
          </p:cNvPr>
          <p:cNvSpPr/>
          <p:nvPr/>
        </p:nvSpPr>
        <p:spPr>
          <a:xfrm>
            <a:off x="9392219" y="3542894"/>
            <a:ext cx="2319251" cy="939338"/>
          </a:xfrm>
          <a:prstGeom prst="leftArrow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latin typeface="Bahnschrift" panose="020B0502040204020203" pitchFamily="34" charset="0"/>
              </a:rPr>
              <a:t>PRECEDENT</a:t>
            </a:r>
            <a:endParaRPr lang="fr-FR" b="1" dirty="0">
              <a:latin typeface="Bahnschrift" panose="020B0502040204020203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66853" y="210566"/>
            <a:ext cx="2151903" cy="1238438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latin typeface="Bahnschrift" panose="020B0502040204020203" pitchFamily="34" charset="0"/>
              </a:rPr>
              <a:t>ALI </a:t>
            </a:r>
            <a:endParaRPr lang="fr-FR" dirty="0">
              <a:latin typeface="Bahnschrift" panose="020B0502040204020203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13311" y="2133887"/>
            <a:ext cx="2795648" cy="1878676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Tx/>
              <a:buChar char="-"/>
            </a:pPr>
            <a:r>
              <a:rPr lang="fr-FR" sz="1200" dirty="0" smtClean="0">
                <a:latin typeface="Bahnschrift" panose="020B0502040204020203" pitchFamily="34" charset="0"/>
              </a:rPr>
              <a:t>ETES-VOUS SUR QU’IL S’AGIT D’UNE ALARME INCENDIE ?</a:t>
            </a:r>
          </a:p>
          <a:p>
            <a:pPr marL="285750" indent="-285750">
              <a:buFontTx/>
              <a:buChar char="-"/>
            </a:pPr>
            <a:endParaRPr lang="fr-FR" sz="1200" dirty="0" smtClean="0">
              <a:latin typeface="Bahnschrift" panose="020B0502040204020203" pitchFamily="34" charset="0"/>
            </a:endParaRPr>
          </a:p>
          <a:p>
            <a:pPr marL="285750" indent="-285750">
              <a:buFontTx/>
              <a:buChar char="-"/>
            </a:pPr>
            <a:r>
              <a:rPr lang="fr-FR" sz="1200" dirty="0" smtClean="0">
                <a:latin typeface="Bahnschrift" panose="020B0502040204020203" pitchFamily="34" charset="0"/>
              </a:rPr>
              <a:t>IL Y A-T-IL DE LA FUMEE ?</a:t>
            </a:r>
          </a:p>
          <a:p>
            <a:pPr marL="285750" indent="-285750">
              <a:buFontTx/>
              <a:buChar char="-"/>
            </a:pPr>
            <a:endParaRPr lang="fr-FR" sz="1200" dirty="0" smtClean="0">
              <a:latin typeface="Bahnschrift" panose="020B0502040204020203" pitchFamily="34" charset="0"/>
            </a:endParaRPr>
          </a:p>
          <a:p>
            <a:pPr marL="285750" indent="-285750">
              <a:buFontTx/>
              <a:buChar char="-"/>
            </a:pPr>
            <a:r>
              <a:rPr lang="fr-FR" sz="1200" dirty="0" smtClean="0">
                <a:latin typeface="Bahnschrift" panose="020B0502040204020203" pitchFamily="34" charset="0"/>
              </a:rPr>
              <a:t>LES LIEUX ONT IL ÉTÉ EVACUES ?</a:t>
            </a:r>
            <a:endParaRPr lang="fr-FR" sz="1200" dirty="0">
              <a:latin typeface="Bahnschrift" panose="020B0502040204020203" pitchFamily="34" charset="0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7316" y="4394528"/>
            <a:ext cx="2510444" cy="1803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169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uton d'action : Accueil 1">
            <a:hlinkClick r:id="" action="ppaction://hlinkshowjump?jump=firstslide" highlightClick="1"/>
          </p:cNvPr>
          <p:cNvSpPr/>
          <p:nvPr/>
        </p:nvSpPr>
        <p:spPr>
          <a:xfrm>
            <a:off x="11149584" y="5815584"/>
            <a:ext cx="1042416" cy="1042416"/>
          </a:xfrm>
          <a:prstGeom prst="actionButtonHom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à coins arrondis 4">
            <a:hlinkClick r:id="rId2" action="ppaction://hlinksldjump"/>
          </p:cNvPr>
          <p:cNvSpPr/>
          <p:nvPr/>
        </p:nvSpPr>
        <p:spPr>
          <a:xfrm>
            <a:off x="8673360" y="266002"/>
            <a:ext cx="1920240" cy="99752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CS</a:t>
            </a:r>
            <a:endParaRPr lang="fr-FR" dirty="0"/>
          </a:p>
        </p:txBody>
      </p:sp>
      <p:sp>
        <p:nvSpPr>
          <p:cNvPr id="6" name="Rectangle à coins arrondis 5"/>
          <p:cNvSpPr/>
          <p:nvPr/>
        </p:nvSpPr>
        <p:spPr>
          <a:xfrm>
            <a:off x="2309967" y="1684707"/>
            <a:ext cx="1920240" cy="99752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MAIRIE</a:t>
            </a:r>
            <a:endParaRPr lang="fr-FR" dirty="0"/>
          </a:p>
        </p:txBody>
      </p:sp>
      <p:sp>
        <p:nvSpPr>
          <p:cNvPr id="8" name="Rectangle à coins arrondis 7">
            <a:hlinkClick r:id="rId3" action="ppaction://hlinksldjump"/>
          </p:cNvPr>
          <p:cNvSpPr/>
          <p:nvPr/>
        </p:nvSpPr>
        <p:spPr>
          <a:xfrm>
            <a:off x="6552229" y="266002"/>
            <a:ext cx="1920240" cy="99752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CHEF DE CENTRE </a:t>
            </a:r>
            <a:endParaRPr lang="fr-FR" dirty="0"/>
          </a:p>
        </p:txBody>
      </p:sp>
      <p:sp>
        <p:nvSpPr>
          <p:cNvPr id="9" name="Rectangle à coins arrondis 8">
            <a:hlinkClick r:id="rId4" action="ppaction://hlinksldjump"/>
          </p:cNvPr>
          <p:cNvSpPr/>
          <p:nvPr/>
        </p:nvSpPr>
        <p:spPr>
          <a:xfrm>
            <a:off x="4431097" y="266001"/>
            <a:ext cx="1920240" cy="99752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CODIS</a:t>
            </a:r>
            <a:endParaRPr lang="fr-FR" dirty="0"/>
          </a:p>
        </p:txBody>
      </p:sp>
      <p:sp>
        <p:nvSpPr>
          <p:cNvPr id="10" name="Rectangle à coins arrondis 9">
            <a:hlinkClick r:id="rId5" action="ppaction://hlinksldjump"/>
          </p:cNvPr>
          <p:cNvSpPr/>
          <p:nvPr/>
        </p:nvSpPr>
        <p:spPr>
          <a:xfrm>
            <a:off x="6552229" y="1684709"/>
            <a:ext cx="1920240" cy="99752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SAMU ET MEDICAL</a:t>
            </a:r>
            <a:endParaRPr lang="fr-FR" dirty="0"/>
          </a:p>
        </p:txBody>
      </p:sp>
      <p:sp>
        <p:nvSpPr>
          <p:cNvPr id="11" name="Rectangle à coins arrondis 10">
            <a:hlinkClick r:id="rId6" action="ppaction://hlinksldjump"/>
          </p:cNvPr>
          <p:cNvSpPr/>
          <p:nvPr/>
        </p:nvSpPr>
        <p:spPr>
          <a:xfrm>
            <a:off x="188836" y="1684706"/>
            <a:ext cx="1920240" cy="99752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tx1"/>
                </a:solidFill>
              </a:rPr>
              <a:t>FORCES DE L’ORDRE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2" name="Rectangle à coins arrondis 11">
            <a:hlinkClick r:id="rId7" action="ppaction://hlinksldjump"/>
          </p:cNvPr>
          <p:cNvSpPr/>
          <p:nvPr/>
        </p:nvSpPr>
        <p:spPr>
          <a:xfrm>
            <a:off x="188837" y="266001"/>
            <a:ext cx="1920240" cy="99752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ADMIN</a:t>
            </a:r>
            <a:endParaRPr lang="fr-FR" dirty="0"/>
          </a:p>
        </p:txBody>
      </p:sp>
      <p:sp>
        <p:nvSpPr>
          <p:cNvPr id="13" name="Rectangle à coins arrondis 12">
            <a:hlinkClick r:id="rId8" action="ppaction://hlinksldjump"/>
          </p:cNvPr>
          <p:cNvSpPr/>
          <p:nvPr/>
        </p:nvSpPr>
        <p:spPr>
          <a:xfrm>
            <a:off x="8673360" y="1684707"/>
            <a:ext cx="1920240" cy="99752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SDIS INTERNE</a:t>
            </a:r>
            <a:endParaRPr lang="fr-FR" dirty="0"/>
          </a:p>
        </p:txBody>
      </p:sp>
      <p:sp>
        <p:nvSpPr>
          <p:cNvPr id="14" name="Rectangle à coins arrondis 13">
            <a:hlinkClick r:id="rId9" action="ppaction://hlinksldjump"/>
          </p:cNvPr>
          <p:cNvSpPr/>
          <p:nvPr/>
        </p:nvSpPr>
        <p:spPr>
          <a:xfrm>
            <a:off x="2309967" y="3103414"/>
            <a:ext cx="1920240" cy="99752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CONSEIL GENERAL </a:t>
            </a:r>
            <a:endParaRPr lang="fr-FR" dirty="0"/>
          </a:p>
        </p:txBody>
      </p:sp>
      <p:sp>
        <p:nvSpPr>
          <p:cNvPr id="15" name="Rectangle à coins arrondis 14">
            <a:hlinkClick r:id="rId10" action="ppaction://hlinksldjump"/>
          </p:cNvPr>
          <p:cNvSpPr/>
          <p:nvPr/>
        </p:nvSpPr>
        <p:spPr>
          <a:xfrm>
            <a:off x="4431098" y="1684710"/>
            <a:ext cx="1920240" cy="99752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PREFECTURE</a:t>
            </a:r>
            <a:endParaRPr lang="fr-FR" dirty="0"/>
          </a:p>
        </p:txBody>
      </p:sp>
      <p:sp>
        <p:nvSpPr>
          <p:cNvPr id="16" name="Rectangle à coins arrondis 15">
            <a:hlinkClick r:id="rId11" action="ppaction://hlinksldjump"/>
          </p:cNvPr>
          <p:cNvSpPr/>
          <p:nvPr/>
        </p:nvSpPr>
        <p:spPr>
          <a:xfrm>
            <a:off x="188837" y="3103414"/>
            <a:ext cx="1920240" cy="99752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SERVICES PUBLICS</a:t>
            </a:r>
            <a:endParaRPr lang="fr-FR" dirty="0"/>
          </a:p>
        </p:txBody>
      </p:sp>
      <p:sp>
        <p:nvSpPr>
          <p:cNvPr id="17" name="Rectangle à coins arrondis 16">
            <a:hlinkClick r:id="rId12" action="ppaction://hlinksldjump"/>
          </p:cNvPr>
          <p:cNvSpPr/>
          <p:nvPr/>
        </p:nvSpPr>
        <p:spPr>
          <a:xfrm>
            <a:off x="2309967" y="266002"/>
            <a:ext cx="1920240" cy="99752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 smtClean="0"/>
              <a:t>CHAINE DE COMMANDEMENT </a:t>
            </a:r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2339177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uton d'action : Accueil 1">
            <a:hlinkClick r:id="" action="ppaction://hlinkshowjump?jump=firstslide" highlightClick="1"/>
          </p:cNvPr>
          <p:cNvSpPr/>
          <p:nvPr/>
        </p:nvSpPr>
        <p:spPr>
          <a:xfrm>
            <a:off x="8705642" y="5275257"/>
            <a:ext cx="1042416" cy="1042416"/>
          </a:xfrm>
          <a:prstGeom prst="actionButtonHom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0" y="0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u="sng" dirty="0" smtClean="0">
                <a:latin typeface="Gloucester MT Extra Condensed" panose="02030808020601010101" pitchFamily="18" charset="0"/>
              </a:rPr>
              <a:t>ADMINISTRATIF </a:t>
            </a:r>
            <a:endParaRPr lang="fr-FR" sz="2800" b="1" u="sng" dirty="0">
              <a:latin typeface="Gloucester MT Extra Condensed" panose="02030808020601010101" pitchFamily="18" charset="0"/>
            </a:endParaRPr>
          </a:p>
        </p:txBody>
      </p:sp>
      <p:graphicFrame>
        <p:nvGraphicFramePr>
          <p:cNvPr id="3" name="Tableau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0685029"/>
              </p:ext>
            </p:extLst>
          </p:nvPr>
        </p:nvGraphicFramePr>
        <p:xfrm>
          <a:off x="2032000" y="731520"/>
          <a:ext cx="8128000" cy="29644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4003296172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1208053164"/>
                    </a:ext>
                  </a:extLst>
                </a:gridCol>
              </a:tblGrid>
              <a:tr h="358986">
                <a:tc>
                  <a:txBody>
                    <a:bodyPr/>
                    <a:lstStyle/>
                    <a:p>
                      <a:pPr algn="ctr"/>
                      <a:r>
                        <a:rPr lang="fr-FR" b="1" dirty="0" smtClean="0">
                          <a:solidFill>
                            <a:schemeClr val="tx1"/>
                          </a:solidFill>
                          <a:latin typeface="Bahnschrift SemiCondensed" panose="020B0502040204020203" pitchFamily="34" charset="0"/>
                        </a:rPr>
                        <a:t>CODIS</a:t>
                      </a:r>
                      <a:r>
                        <a:rPr lang="fr-FR" b="1" baseline="0" dirty="0" smtClean="0">
                          <a:solidFill>
                            <a:schemeClr val="tx1"/>
                          </a:solidFill>
                          <a:latin typeface="Bahnschrift SemiCondensed" panose="020B0502040204020203" pitchFamily="34" charset="0"/>
                        </a:rPr>
                        <a:t>  18</a:t>
                      </a:r>
                      <a:endParaRPr lang="fr-FR" b="1" dirty="0">
                        <a:solidFill>
                          <a:schemeClr val="tx1"/>
                        </a:solidFill>
                        <a:latin typeface="Bahnschrift SemiCondensed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 smtClean="0">
                          <a:solidFill>
                            <a:schemeClr val="tx1"/>
                          </a:solidFill>
                          <a:latin typeface="Bahnschrift SemiCondensed" panose="020B0502040204020203" pitchFamily="34" charset="0"/>
                        </a:rPr>
                        <a:t>05 65 23 24 50</a:t>
                      </a:r>
                      <a:endParaRPr lang="fr-FR" b="1" dirty="0">
                        <a:solidFill>
                          <a:schemeClr val="tx1"/>
                        </a:solidFill>
                        <a:latin typeface="Bahnschrift SemiCondensed" panose="020B05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046075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b="1" dirty="0" smtClean="0">
                          <a:solidFill>
                            <a:srgbClr val="002060"/>
                          </a:solidFill>
                          <a:latin typeface="Bahnschrift SemiCondensed" panose="020B0502040204020203" pitchFamily="34" charset="0"/>
                        </a:rPr>
                        <a:t>CODIS ADMIN </a:t>
                      </a:r>
                      <a:endParaRPr lang="fr-FR" b="1" dirty="0">
                        <a:solidFill>
                          <a:srgbClr val="002060"/>
                        </a:solidFill>
                        <a:latin typeface="Bahnschrift SemiCondensed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 smtClean="0">
                          <a:solidFill>
                            <a:srgbClr val="002060"/>
                          </a:solidFill>
                          <a:latin typeface="Bahnschrift SemiCondensed" panose="020B0502040204020203" pitchFamily="34" charset="0"/>
                        </a:rPr>
                        <a:t>05 65 23 20 50 </a:t>
                      </a:r>
                      <a:endParaRPr lang="fr-FR" b="1" dirty="0">
                        <a:solidFill>
                          <a:srgbClr val="002060"/>
                        </a:solidFill>
                        <a:latin typeface="Bahnschrift SemiCondensed" panose="020B05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357314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b="1" dirty="0" smtClean="0">
                          <a:solidFill>
                            <a:schemeClr val="tx1"/>
                          </a:solidFill>
                          <a:latin typeface="Bahnschrift" panose="020B0502040204020203" pitchFamily="34" charset="0"/>
                        </a:rPr>
                        <a:t>ACCEUIL</a:t>
                      </a:r>
                      <a:r>
                        <a:rPr lang="fr-FR" b="1" baseline="0" dirty="0" smtClean="0">
                          <a:solidFill>
                            <a:schemeClr val="tx1"/>
                          </a:solidFill>
                          <a:latin typeface="Bahnschrift" panose="020B0502040204020203" pitchFamily="34" charset="0"/>
                        </a:rPr>
                        <a:t>  SDIS </a:t>
                      </a:r>
                      <a:endParaRPr lang="fr-FR" b="1" dirty="0">
                        <a:solidFill>
                          <a:schemeClr val="tx1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 smtClean="0">
                          <a:solidFill>
                            <a:schemeClr val="tx1"/>
                          </a:solidFill>
                          <a:latin typeface="Bahnschrift SemiCondensed" panose="020B0502040204020203" pitchFamily="34" charset="0"/>
                        </a:rPr>
                        <a:t>05</a:t>
                      </a:r>
                      <a:r>
                        <a:rPr lang="fr-FR" b="1" baseline="0" dirty="0" smtClean="0">
                          <a:solidFill>
                            <a:schemeClr val="tx1"/>
                          </a:solidFill>
                          <a:latin typeface="Bahnschrift SemiCondensed" panose="020B0502040204020203" pitchFamily="34" charset="0"/>
                        </a:rPr>
                        <a:t> 65 23 05 50</a:t>
                      </a:r>
                      <a:endParaRPr lang="fr-FR" b="1" dirty="0">
                        <a:solidFill>
                          <a:schemeClr val="tx1"/>
                        </a:solidFill>
                        <a:latin typeface="Bahnschrift SemiCondensed" panose="020B0502040204020203" pitchFamily="34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10844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b="1" dirty="0" smtClean="0">
                          <a:solidFill>
                            <a:srgbClr val="002060"/>
                          </a:solidFill>
                          <a:latin typeface="Bahnschrift SemiCondensed" panose="020B0502040204020203" pitchFamily="34" charset="0"/>
                        </a:rPr>
                        <a:t>ORANGE GEOLOCALISATION</a:t>
                      </a:r>
                      <a:endParaRPr lang="fr-FR" b="1" dirty="0">
                        <a:solidFill>
                          <a:srgbClr val="002060"/>
                        </a:solidFill>
                        <a:latin typeface="Bahnschrift SemiCondensed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smtClean="0">
                          <a:solidFill>
                            <a:srgbClr val="002060"/>
                          </a:solidFill>
                          <a:latin typeface="Bahnschrift SemiCondensed" panose="020B0502040204020203" pitchFamily="34" charset="0"/>
                        </a:rPr>
                        <a:t>0800</a:t>
                      </a:r>
                      <a:r>
                        <a:rPr lang="fr-FR" b="1" baseline="0" smtClean="0">
                          <a:solidFill>
                            <a:srgbClr val="002060"/>
                          </a:solidFill>
                          <a:latin typeface="Bahnschrift SemiCondensed" panose="020B0502040204020203" pitchFamily="34" charset="0"/>
                        </a:rPr>
                        <a:t> 15 17 18</a:t>
                      </a:r>
                      <a:r>
                        <a:rPr lang="fr-FR" b="1" smtClean="0">
                          <a:solidFill>
                            <a:srgbClr val="002060"/>
                          </a:solidFill>
                          <a:latin typeface="Bahnschrift SemiCondensed" panose="020B0502040204020203" pitchFamily="34" charset="0"/>
                        </a:rPr>
                        <a:t> </a:t>
                      </a:r>
                      <a:endParaRPr lang="fr-FR" b="1" dirty="0">
                        <a:solidFill>
                          <a:srgbClr val="002060"/>
                        </a:solidFill>
                        <a:latin typeface="Bahnschrift SemiCondensed" panose="020B05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677224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b="1" dirty="0" smtClean="0">
                          <a:solidFill>
                            <a:schemeClr val="tx1"/>
                          </a:solidFill>
                          <a:latin typeface="Bahnschrift SemiCondensed" panose="020B0502040204020203" pitchFamily="34" charset="0"/>
                        </a:rPr>
                        <a:t>TEL</a:t>
                      </a:r>
                      <a:r>
                        <a:rPr lang="fr-FR" b="1" baseline="0" dirty="0" smtClean="0">
                          <a:solidFill>
                            <a:schemeClr val="tx1"/>
                          </a:solidFill>
                          <a:latin typeface="Bahnschrift SemiCondensed" panose="020B0502040204020203" pitchFamily="34" charset="0"/>
                        </a:rPr>
                        <a:t> CHEF DE SALLE </a:t>
                      </a:r>
                      <a:endParaRPr lang="fr-FR" b="1" dirty="0">
                        <a:solidFill>
                          <a:schemeClr val="tx1"/>
                        </a:solidFill>
                        <a:latin typeface="Bahnschrift SemiCondensed" panose="020B0502040204020203" pitchFamily="34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 smtClean="0">
                          <a:solidFill>
                            <a:schemeClr val="tx1"/>
                          </a:solidFill>
                          <a:latin typeface="Bahnschrift SemiCondensed" panose="020B0502040204020203" pitchFamily="34" charset="0"/>
                        </a:rPr>
                        <a:t>06 40</a:t>
                      </a:r>
                      <a:r>
                        <a:rPr lang="fr-FR" b="1" baseline="0" dirty="0" smtClean="0">
                          <a:solidFill>
                            <a:schemeClr val="tx1"/>
                          </a:solidFill>
                          <a:latin typeface="Bahnschrift SemiCondensed" panose="020B0502040204020203" pitchFamily="34" charset="0"/>
                        </a:rPr>
                        <a:t> 27 24 71 </a:t>
                      </a:r>
                      <a:endParaRPr lang="fr-FR" b="1" dirty="0">
                        <a:solidFill>
                          <a:schemeClr val="tx1"/>
                        </a:solidFill>
                        <a:latin typeface="Bahnschrift SemiCondensed" panose="020B0502040204020203" pitchFamily="34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93175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b="1" dirty="0" smtClean="0">
                          <a:solidFill>
                            <a:schemeClr val="accent1"/>
                          </a:solidFill>
                          <a:latin typeface="Bahnschrift SemiCondensed" panose="020B0502040204020203" pitchFamily="34" charset="0"/>
                        </a:rPr>
                        <a:t>CSP</a:t>
                      </a:r>
                      <a:endParaRPr lang="fr-FR" b="1" dirty="0">
                        <a:solidFill>
                          <a:schemeClr val="accent1"/>
                        </a:solidFill>
                        <a:latin typeface="Bahnschrift SemiCondensed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 smtClean="0">
                          <a:solidFill>
                            <a:schemeClr val="accent1"/>
                          </a:solidFill>
                          <a:latin typeface="Bahnschrift SemiCondensed" panose="020B0502040204020203" pitchFamily="34" charset="0"/>
                        </a:rPr>
                        <a:t>05 65 23 20 51</a:t>
                      </a:r>
                      <a:endParaRPr lang="fr-FR" b="1" dirty="0">
                        <a:solidFill>
                          <a:schemeClr val="accent1"/>
                        </a:solidFill>
                        <a:latin typeface="Bahnschrift SemiCondensed" panose="020B05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6391038"/>
                  </a:ext>
                </a:extLst>
              </a:tr>
              <a:tr h="373611">
                <a:tc>
                  <a:txBody>
                    <a:bodyPr/>
                    <a:lstStyle/>
                    <a:p>
                      <a:pPr algn="ctr"/>
                      <a:r>
                        <a:rPr lang="fr-FR" b="1" dirty="0" smtClean="0">
                          <a:solidFill>
                            <a:schemeClr val="tx1"/>
                          </a:solidFill>
                          <a:latin typeface="Bahnschrift SemiCondensed" panose="020B0502040204020203" pitchFamily="34" charset="0"/>
                        </a:rPr>
                        <a:t>PHARMACIE DE GARDE  </a:t>
                      </a:r>
                      <a:endParaRPr lang="fr-FR" b="1" dirty="0">
                        <a:solidFill>
                          <a:schemeClr val="tx1"/>
                        </a:solidFill>
                        <a:latin typeface="Bahnschrift SemiCondensed" panose="020B0502040204020203" pitchFamily="34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 smtClean="0">
                          <a:solidFill>
                            <a:schemeClr val="tx1"/>
                          </a:solidFill>
                          <a:latin typeface="Bahnschrift SemiCondensed" panose="020B0502040204020203" pitchFamily="34" charset="0"/>
                        </a:rPr>
                        <a:t>3237</a:t>
                      </a:r>
                      <a:endParaRPr lang="fr-FR" b="1" dirty="0">
                        <a:solidFill>
                          <a:schemeClr val="tx1"/>
                        </a:solidFill>
                        <a:latin typeface="Bahnschrift SemiCondensed" panose="020B0502040204020203" pitchFamily="34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71950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b="1" dirty="0" smtClean="0">
                          <a:solidFill>
                            <a:schemeClr val="accent1"/>
                          </a:solidFill>
                          <a:latin typeface="Bahnschrift SemiCondensed" panose="020B0502040204020203" pitchFamily="34" charset="0"/>
                        </a:rPr>
                        <a:t>MEDECIN DE GARDE </a:t>
                      </a:r>
                      <a:endParaRPr lang="fr-FR" b="1" dirty="0">
                        <a:solidFill>
                          <a:schemeClr val="accent1"/>
                        </a:solidFill>
                        <a:latin typeface="Bahnschrift SemiCondensed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 smtClean="0">
                          <a:solidFill>
                            <a:schemeClr val="accent1"/>
                          </a:solidFill>
                          <a:latin typeface="Bahnschrift SemiCondensed" panose="020B0502040204020203" pitchFamily="34" charset="0"/>
                        </a:rPr>
                        <a:t>3966</a:t>
                      </a:r>
                      <a:endParaRPr lang="fr-FR" b="1" dirty="0">
                        <a:solidFill>
                          <a:schemeClr val="accent1"/>
                        </a:solidFill>
                        <a:latin typeface="Bahnschrift SemiCondensed" panose="020B05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3206178"/>
                  </a:ext>
                </a:extLst>
              </a:tr>
            </a:tbl>
          </a:graphicData>
        </a:graphic>
      </p:graphicFrame>
      <p:sp>
        <p:nvSpPr>
          <p:cNvPr id="6" name="Flèche gauche 5">
            <a:hlinkClick r:id="rId2" action="ppaction://hlinksldjump"/>
          </p:cNvPr>
          <p:cNvSpPr/>
          <p:nvPr/>
        </p:nvSpPr>
        <p:spPr>
          <a:xfrm>
            <a:off x="2623960" y="5496384"/>
            <a:ext cx="2319251" cy="939338"/>
          </a:xfrm>
          <a:prstGeom prst="leftArrow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latin typeface="Bahnschrift" panose="020B0502040204020203" pitchFamily="34" charset="0"/>
              </a:rPr>
              <a:t>REPERTOIRE</a:t>
            </a:r>
            <a:endParaRPr lang="fr-FR" b="1" dirty="0">
              <a:latin typeface="Bahnschrift" panose="020B0502040204020203" pitchFamily="34" charset="0"/>
            </a:endParaRPr>
          </a:p>
        </p:txBody>
      </p:sp>
      <p:graphicFrame>
        <p:nvGraphicFramePr>
          <p:cNvPr id="8" name="Tableau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0623430"/>
              </p:ext>
            </p:extLst>
          </p:nvPr>
        </p:nvGraphicFramePr>
        <p:xfrm>
          <a:off x="2032000" y="3635895"/>
          <a:ext cx="8128000" cy="736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1710313802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374129333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b="1" dirty="0" smtClean="0">
                          <a:latin typeface="Bahnschrift" panose="020B0502040204020203" pitchFamily="34" charset="0"/>
                        </a:rPr>
                        <a:t>ASF</a:t>
                      </a:r>
                      <a:endParaRPr lang="fr-FR" b="1" dirty="0">
                        <a:latin typeface="Bahnschrift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 smtClean="0">
                          <a:latin typeface="Bahnschrift" panose="020B0502040204020203" pitchFamily="34" charset="0"/>
                        </a:rPr>
                        <a:t>3605</a:t>
                      </a:r>
                      <a:endParaRPr lang="fr-FR" b="1" dirty="0">
                        <a:latin typeface="Bahnschrift" panose="020B05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6729747"/>
                  </a:ext>
                </a:extLst>
              </a:tr>
              <a:tr h="313575">
                <a:tc>
                  <a:txBody>
                    <a:bodyPr/>
                    <a:lstStyle/>
                    <a:p>
                      <a:pPr algn="ctr"/>
                      <a:r>
                        <a:rPr lang="fr-FR" b="1" dirty="0" smtClean="0">
                          <a:solidFill>
                            <a:schemeClr val="accent1"/>
                          </a:solidFill>
                          <a:latin typeface="Bahnschrift" panose="020B0502040204020203" pitchFamily="34" charset="0"/>
                        </a:rPr>
                        <a:t>PRESENCE VERTE </a:t>
                      </a:r>
                      <a:endParaRPr lang="fr-FR" b="1" dirty="0">
                        <a:solidFill>
                          <a:schemeClr val="accent1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 smtClean="0">
                          <a:solidFill>
                            <a:schemeClr val="tx1"/>
                          </a:solidFill>
                          <a:latin typeface="Bahnschrift" panose="020B0502040204020203" pitchFamily="34" charset="0"/>
                        </a:rPr>
                        <a:t> </a:t>
                      </a:r>
                      <a:r>
                        <a:rPr lang="fr-FR" b="1" dirty="0" smtClean="0">
                          <a:solidFill>
                            <a:schemeClr val="accent1"/>
                          </a:solidFill>
                          <a:latin typeface="Bahnschrift" panose="020B0502040204020203" pitchFamily="34" charset="0"/>
                        </a:rPr>
                        <a:t>0800  50 21 56 </a:t>
                      </a:r>
                      <a:endParaRPr lang="fr-FR" b="1" dirty="0">
                        <a:solidFill>
                          <a:schemeClr val="accent1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8985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73157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llipse 2">
            <a:hlinkClick r:id="rId2" action="ppaction://hlinksldjump"/>
          </p:cNvPr>
          <p:cNvSpPr/>
          <p:nvPr/>
        </p:nvSpPr>
        <p:spPr>
          <a:xfrm>
            <a:off x="478724" y="448092"/>
            <a:ext cx="3356975" cy="280583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dirty="0" smtClean="0">
                <a:solidFill>
                  <a:schemeClr val="bg1"/>
                </a:solidFill>
                <a:latin typeface="Showcard Gothic" panose="04020904020102020604" pitchFamily="82" charset="0"/>
              </a:rPr>
              <a:t>DETECTION ACR </a:t>
            </a:r>
            <a:endParaRPr lang="fr-FR" sz="3200" dirty="0">
              <a:solidFill>
                <a:schemeClr val="bg1"/>
              </a:solidFill>
              <a:latin typeface="Showcard Gothic" panose="04020904020102020604" pitchFamily="82" charset="0"/>
            </a:endParaRPr>
          </a:p>
        </p:txBody>
      </p:sp>
      <p:sp>
        <p:nvSpPr>
          <p:cNvPr id="22" name="Ellipse 21">
            <a:hlinkClick r:id="rId3" action="ppaction://hlinksldjump"/>
          </p:cNvPr>
          <p:cNvSpPr/>
          <p:nvPr/>
        </p:nvSpPr>
        <p:spPr>
          <a:xfrm>
            <a:off x="643536" y="3719814"/>
            <a:ext cx="3356975" cy="280583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dirty="0" smtClean="0">
                <a:solidFill>
                  <a:schemeClr val="bg1"/>
                </a:solidFill>
                <a:latin typeface="Showcard Gothic" panose="04020904020102020604" pitchFamily="82" charset="0"/>
              </a:rPr>
              <a:t>AIDE AU MASSAGE </a:t>
            </a:r>
            <a:endParaRPr lang="fr-FR" sz="3200" dirty="0">
              <a:solidFill>
                <a:schemeClr val="bg1"/>
              </a:solidFill>
              <a:latin typeface="Showcard Gothic" panose="04020904020102020604" pitchFamily="82" charset="0"/>
            </a:endParaRPr>
          </a:p>
        </p:txBody>
      </p:sp>
      <p:sp>
        <p:nvSpPr>
          <p:cNvPr id="2" name="Bouton d'action : Accueil 1">
            <a:hlinkClick r:id="" action="ppaction://hlinkshowjump?jump=firstslide" highlightClick="1"/>
          </p:cNvPr>
          <p:cNvSpPr/>
          <p:nvPr/>
        </p:nvSpPr>
        <p:spPr>
          <a:xfrm>
            <a:off x="9679616" y="4981413"/>
            <a:ext cx="1042416" cy="1042416"/>
          </a:xfrm>
          <a:prstGeom prst="actionButtonHom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5109" y="739833"/>
            <a:ext cx="3089563" cy="1853738"/>
          </a:xfrm>
          <a:prstGeom prst="rect">
            <a:avLst/>
          </a:prstGeom>
        </p:spPr>
      </p:pic>
      <p:sp>
        <p:nvSpPr>
          <p:cNvPr id="5" name="ZoneTexte 4">
            <a:hlinkClick r:id="rId4" action="ppaction://hlinksldjump"/>
          </p:cNvPr>
          <p:cNvSpPr txBox="1"/>
          <p:nvPr/>
        </p:nvSpPr>
        <p:spPr>
          <a:xfrm>
            <a:off x="5895109" y="1482036"/>
            <a:ext cx="30895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DETECTION ACR ANGLAIS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14094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uton d'action : Accueil 1">
            <a:hlinkClick r:id="" action="ppaction://hlinkshowjump?jump=firstslide" highlightClick="1"/>
          </p:cNvPr>
          <p:cNvSpPr/>
          <p:nvPr/>
        </p:nvSpPr>
        <p:spPr>
          <a:xfrm>
            <a:off x="10309999" y="5242006"/>
            <a:ext cx="1042416" cy="1042416"/>
          </a:xfrm>
          <a:prstGeom prst="actionButtonHom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214" y="0"/>
            <a:ext cx="5218241" cy="6858000"/>
          </a:xfrm>
          <a:prstGeom prst="rect">
            <a:avLst/>
          </a:prstGeom>
        </p:spPr>
      </p:pic>
      <p:sp>
        <p:nvSpPr>
          <p:cNvPr id="5" name="Flèche gauche 4">
            <a:hlinkClick r:id="rId3" action="ppaction://hlinksldjump"/>
          </p:cNvPr>
          <p:cNvSpPr/>
          <p:nvPr/>
        </p:nvSpPr>
        <p:spPr>
          <a:xfrm>
            <a:off x="9543010" y="3308465"/>
            <a:ext cx="2069869" cy="1072341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latin typeface="Bahnschrift" panose="020B0502040204020203" pitchFamily="34" charset="0"/>
              </a:rPr>
              <a:t>PRECEDENT</a:t>
            </a:r>
            <a:endParaRPr lang="fr-FR" b="1" dirty="0"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3041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uton d'action : Accueil 1">
            <a:hlinkClick r:id="" action="ppaction://hlinkshowjump?jump=firstslide" highlightClick="1"/>
          </p:cNvPr>
          <p:cNvSpPr/>
          <p:nvPr/>
        </p:nvSpPr>
        <p:spPr>
          <a:xfrm>
            <a:off x="10343250" y="5300195"/>
            <a:ext cx="1042416" cy="1042416"/>
          </a:xfrm>
          <a:prstGeom prst="actionButtonHom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89" y="1121292"/>
            <a:ext cx="8571264" cy="4582164"/>
          </a:xfrm>
          <a:prstGeom prst="rect">
            <a:avLst/>
          </a:prstGeom>
        </p:spPr>
      </p:pic>
      <p:sp>
        <p:nvSpPr>
          <p:cNvPr id="4" name="Flèche gauche 3">
            <a:hlinkClick r:id="rId3" action="ppaction://hlinksldjump"/>
          </p:cNvPr>
          <p:cNvSpPr/>
          <p:nvPr/>
        </p:nvSpPr>
        <p:spPr>
          <a:xfrm>
            <a:off x="9700953" y="3325091"/>
            <a:ext cx="2069869" cy="1072341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latin typeface="Bahnschrift" panose="020B0502040204020203" pitchFamily="34" charset="0"/>
              </a:rPr>
              <a:t>PRECEDENT</a:t>
            </a:r>
            <a:endParaRPr lang="fr-FR" b="1" dirty="0"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080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uton d'action : Accueil 1">
            <a:hlinkClick r:id="" action="ppaction://hlinkshowjump?jump=firstslide" highlightClick="1"/>
          </p:cNvPr>
          <p:cNvSpPr/>
          <p:nvPr/>
        </p:nvSpPr>
        <p:spPr>
          <a:xfrm>
            <a:off x="10476253" y="5175504"/>
            <a:ext cx="1042416" cy="1042416"/>
          </a:xfrm>
          <a:prstGeom prst="actionButtonHom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663" y="0"/>
            <a:ext cx="5374056" cy="6858000"/>
          </a:xfrm>
          <a:prstGeom prst="rect">
            <a:avLst/>
          </a:prstGeom>
        </p:spPr>
      </p:pic>
      <p:sp>
        <p:nvSpPr>
          <p:cNvPr id="4" name="Flèche gauche 3">
            <a:hlinkClick r:id="rId3" action="ppaction://hlinksldjump"/>
          </p:cNvPr>
          <p:cNvSpPr/>
          <p:nvPr/>
        </p:nvSpPr>
        <p:spPr>
          <a:xfrm>
            <a:off x="9750829" y="3266902"/>
            <a:ext cx="2069869" cy="1072341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latin typeface="Bahnschrift" panose="020B0502040204020203" pitchFamily="34" charset="0"/>
              </a:rPr>
              <a:t>PRECEDENT</a:t>
            </a:r>
            <a:endParaRPr lang="fr-FR" b="1" dirty="0"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8480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uton d'action : Accueil 1">
            <a:hlinkClick r:id="" action="ppaction://hlinkshowjump?jump=firstslide" highlightClick="1"/>
          </p:cNvPr>
          <p:cNvSpPr/>
          <p:nvPr/>
        </p:nvSpPr>
        <p:spPr>
          <a:xfrm>
            <a:off x="10318312" y="5233694"/>
            <a:ext cx="1042416" cy="1042416"/>
          </a:xfrm>
          <a:prstGeom prst="actionButtonHom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747" y="0"/>
            <a:ext cx="4419254" cy="6858000"/>
          </a:xfrm>
          <a:prstGeom prst="rect">
            <a:avLst/>
          </a:prstGeom>
        </p:spPr>
      </p:pic>
      <p:sp>
        <p:nvSpPr>
          <p:cNvPr id="4" name="Flèche gauche 3">
            <a:hlinkClick r:id="rId3" action="ppaction://hlinksldjump"/>
          </p:cNvPr>
          <p:cNvSpPr/>
          <p:nvPr/>
        </p:nvSpPr>
        <p:spPr>
          <a:xfrm>
            <a:off x="9584575" y="3429000"/>
            <a:ext cx="2069869" cy="1072341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latin typeface="Bahnschrift" panose="020B0502040204020203" pitchFamily="34" charset="0"/>
              </a:rPr>
              <a:t>PRECEDENT</a:t>
            </a:r>
            <a:endParaRPr lang="fr-FR" b="1" dirty="0"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4808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uton d'action : Accueil 1">
            <a:hlinkClick r:id="" action="ppaction://hlinkshowjump?jump=firstslide" highlightClick="1"/>
          </p:cNvPr>
          <p:cNvSpPr/>
          <p:nvPr/>
        </p:nvSpPr>
        <p:spPr>
          <a:xfrm>
            <a:off x="11149584" y="5815584"/>
            <a:ext cx="1042416" cy="1042416"/>
          </a:xfrm>
          <a:prstGeom prst="actionButtonHom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3662" y="0"/>
            <a:ext cx="4984675" cy="6858000"/>
          </a:xfrm>
          <a:prstGeom prst="rect">
            <a:avLst/>
          </a:prstGeom>
        </p:spPr>
      </p:pic>
      <p:sp>
        <p:nvSpPr>
          <p:cNvPr id="4" name="Flèche gauche 3">
            <a:hlinkClick r:id="rId3" action="ppaction://hlinksldjump"/>
          </p:cNvPr>
          <p:cNvSpPr/>
          <p:nvPr/>
        </p:nvSpPr>
        <p:spPr>
          <a:xfrm>
            <a:off x="9742516" y="3108960"/>
            <a:ext cx="2069869" cy="1072341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latin typeface="Bahnschrift" panose="020B0502040204020203" pitchFamily="34" charset="0"/>
              </a:rPr>
              <a:t>PRECEDENT</a:t>
            </a:r>
            <a:endParaRPr lang="fr-FR" b="1" dirty="0"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1997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uton d'action : Accueil 1">
            <a:hlinkClick r:id="" action="ppaction://hlinkshowjump?jump=firstslide" highlightClick="1"/>
          </p:cNvPr>
          <p:cNvSpPr/>
          <p:nvPr/>
        </p:nvSpPr>
        <p:spPr>
          <a:xfrm>
            <a:off x="8513403" y="5403272"/>
            <a:ext cx="1042416" cy="1042416"/>
          </a:xfrm>
          <a:prstGeom prst="actionButtonHom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Rectangle à coins arrondis 2">
            <a:hlinkClick r:id="rId2" action="ppaction://hlinksldjump"/>
          </p:cNvPr>
          <p:cNvSpPr/>
          <p:nvPr/>
        </p:nvSpPr>
        <p:spPr>
          <a:xfrm>
            <a:off x="1807819" y="348902"/>
            <a:ext cx="3378778" cy="215994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CODIS DE 01 A 36 </a:t>
            </a:r>
            <a:endParaRPr lang="fr-FR" dirty="0"/>
          </a:p>
        </p:txBody>
      </p:sp>
      <p:sp>
        <p:nvSpPr>
          <p:cNvPr id="4" name="Rectangle à coins arrondis 3">
            <a:hlinkClick r:id="rId3" action="ppaction://hlinksldjump"/>
          </p:cNvPr>
          <p:cNvSpPr/>
          <p:nvPr/>
        </p:nvSpPr>
        <p:spPr>
          <a:xfrm>
            <a:off x="6400798" y="348902"/>
            <a:ext cx="3372787" cy="215994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CODIS  36 A 86</a:t>
            </a:r>
            <a:endParaRPr lang="fr-FR" dirty="0"/>
          </a:p>
        </p:txBody>
      </p:sp>
      <p:sp>
        <p:nvSpPr>
          <p:cNvPr id="5" name="Flèche gauche 4">
            <a:hlinkClick r:id="rId4" action="ppaction://hlinksldjump"/>
          </p:cNvPr>
          <p:cNvSpPr/>
          <p:nvPr/>
        </p:nvSpPr>
        <p:spPr>
          <a:xfrm>
            <a:off x="1702888" y="5403272"/>
            <a:ext cx="2069869" cy="1072341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latin typeface="Bahnschrift" panose="020B0502040204020203" pitchFamily="34" charset="0"/>
              </a:rPr>
              <a:t>PRECEDENT</a:t>
            </a:r>
            <a:endParaRPr lang="fr-FR" b="1" dirty="0">
              <a:latin typeface="Bahnschrift" panose="020B0502040204020203" pitchFamily="34" charset="0"/>
            </a:endParaRPr>
          </a:p>
        </p:txBody>
      </p:sp>
      <p:sp>
        <p:nvSpPr>
          <p:cNvPr id="6" name="Rectangle à coins arrondis 5">
            <a:hlinkClick r:id="rId5" action="ppaction://hlinksldjump"/>
          </p:cNvPr>
          <p:cNvSpPr/>
          <p:nvPr/>
        </p:nvSpPr>
        <p:spPr>
          <a:xfrm>
            <a:off x="4028862" y="2876087"/>
            <a:ext cx="3378778" cy="215994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CODIS APRES 86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07782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uton d'action : Accueil 1">
            <a:hlinkClick r:id="" action="ppaction://hlinkshowjump?jump=firstslide" highlightClick="1"/>
          </p:cNvPr>
          <p:cNvSpPr/>
          <p:nvPr/>
        </p:nvSpPr>
        <p:spPr>
          <a:xfrm>
            <a:off x="10467940" y="5167191"/>
            <a:ext cx="1042416" cy="1042416"/>
          </a:xfrm>
          <a:prstGeom prst="actionButtonHom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729" y="0"/>
            <a:ext cx="4540792" cy="685800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1485" y="0"/>
            <a:ext cx="4287221" cy="6858000"/>
          </a:xfrm>
          <a:prstGeom prst="rect">
            <a:avLst/>
          </a:prstGeom>
        </p:spPr>
      </p:pic>
      <p:sp>
        <p:nvSpPr>
          <p:cNvPr id="5" name="Flèche gauche 4">
            <a:hlinkClick r:id="rId4" action="ppaction://hlinksldjump"/>
          </p:cNvPr>
          <p:cNvSpPr/>
          <p:nvPr/>
        </p:nvSpPr>
        <p:spPr>
          <a:xfrm>
            <a:off x="9742516" y="3108960"/>
            <a:ext cx="2069869" cy="1072341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latin typeface="Bahnschrift" panose="020B0502040204020203" pitchFamily="34" charset="0"/>
              </a:rPr>
              <a:t>PRECEDENT</a:t>
            </a:r>
            <a:endParaRPr lang="fr-FR" b="1" dirty="0"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2695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uton d'action : Accueil 1">
            <a:hlinkClick r:id="" action="ppaction://hlinkshowjump?jump=firstslide" highlightClick="1"/>
          </p:cNvPr>
          <p:cNvSpPr/>
          <p:nvPr/>
        </p:nvSpPr>
        <p:spPr>
          <a:xfrm>
            <a:off x="10401438" y="5025875"/>
            <a:ext cx="1042416" cy="1042416"/>
          </a:xfrm>
          <a:prstGeom prst="actionButtonHom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763" y="0"/>
            <a:ext cx="4381500" cy="685800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1655" y="0"/>
            <a:ext cx="4337137" cy="6858000"/>
          </a:xfrm>
          <a:prstGeom prst="rect">
            <a:avLst/>
          </a:prstGeom>
        </p:spPr>
      </p:pic>
      <p:sp>
        <p:nvSpPr>
          <p:cNvPr id="6" name="Flèche gauche 5">
            <a:hlinkClick r:id="rId4" action="ppaction://hlinksldjump"/>
          </p:cNvPr>
          <p:cNvSpPr/>
          <p:nvPr/>
        </p:nvSpPr>
        <p:spPr>
          <a:xfrm>
            <a:off x="9742516" y="3108960"/>
            <a:ext cx="2069869" cy="1072341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latin typeface="Bahnschrift" panose="020B0502040204020203" pitchFamily="34" charset="0"/>
              </a:rPr>
              <a:t>PRECEDENT</a:t>
            </a:r>
            <a:endParaRPr lang="fr-FR" b="1" dirty="0"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6717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uton d'action : Accueil 1">
            <a:hlinkClick r:id="" action="ppaction://hlinkshowjump?jump=firstslide" highlightClick="1"/>
          </p:cNvPr>
          <p:cNvSpPr/>
          <p:nvPr/>
        </p:nvSpPr>
        <p:spPr>
          <a:xfrm>
            <a:off x="10714869" y="4706312"/>
            <a:ext cx="1042416" cy="1042416"/>
          </a:xfrm>
          <a:prstGeom prst="actionButtonHom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41237" cy="685800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1159" y="0"/>
            <a:ext cx="4691886" cy="6858000"/>
          </a:xfrm>
          <a:prstGeom prst="rect">
            <a:avLst/>
          </a:prstGeom>
        </p:spPr>
      </p:pic>
      <p:sp>
        <p:nvSpPr>
          <p:cNvPr id="5" name="Flèche gauche 4">
            <a:hlinkClick r:id="rId4" action="ppaction://hlinksldjump"/>
          </p:cNvPr>
          <p:cNvSpPr/>
          <p:nvPr/>
        </p:nvSpPr>
        <p:spPr>
          <a:xfrm>
            <a:off x="10272967" y="3138941"/>
            <a:ext cx="1676413" cy="90840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latin typeface="Bahnschrift" panose="020B0502040204020203" pitchFamily="34" charset="0"/>
              </a:rPr>
              <a:t>PRECEDENT</a:t>
            </a:r>
            <a:endParaRPr lang="fr-FR" b="1" dirty="0">
              <a:latin typeface="Bahnschrift" panose="020B0502040204020203" pitchFamily="34" charset="0"/>
            </a:endParaRPr>
          </a:p>
        </p:txBody>
      </p:sp>
      <p:sp>
        <p:nvSpPr>
          <p:cNvPr id="6" name="Flèche droite 5">
            <a:hlinkClick r:id="rId5" action="ppaction://hlinksldjump"/>
          </p:cNvPr>
          <p:cNvSpPr/>
          <p:nvPr/>
        </p:nvSpPr>
        <p:spPr>
          <a:xfrm>
            <a:off x="10421429" y="1853738"/>
            <a:ext cx="1629295" cy="8894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latin typeface="Bahnschrift" panose="020B0502040204020203" pitchFamily="34" charset="0"/>
              </a:rPr>
              <a:t>SUITE</a:t>
            </a:r>
            <a:endParaRPr lang="fr-FR" b="1" dirty="0"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092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uton d'action : Accueil 1">
            <a:hlinkClick r:id="" action="ppaction://hlinkshowjump?jump=firstslide" highlightClick="1"/>
          </p:cNvPr>
          <p:cNvSpPr/>
          <p:nvPr/>
        </p:nvSpPr>
        <p:spPr>
          <a:xfrm>
            <a:off x="9995340" y="5215977"/>
            <a:ext cx="1042416" cy="1042416"/>
          </a:xfrm>
          <a:prstGeom prst="actionButtonHom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855" y="0"/>
            <a:ext cx="6640552" cy="6858000"/>
          </a:xfrm>
          <a:prstGeom prst="rect">
            <a:avLst/>
          </a:prstGeom>
        </p:spPr>
      </p:pic>
      <p:sp>
        <p:nvSpPr>
          <p:cNvPr id="4" name="Flèche gauche 3">
            <a:hlinkClick r:id="rId3" action="ppaction://hlinksldjump"/>
          </p:cNvPr>
          <p:cNvSpPr/>
          <p:nvPr/>
        </p:nvSpPr>
        <p:spPr>
          <a:xfrm>
            <a:off x="9307802" y="3603635"/>
            <a:ext cx="2069869" cy="1072341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latin typeface="Bahnschrift" panose="020B0502040204020203" pitchFamily="34" charset="0"/>
              </a:rPr>
              <a:t>PRECEDENT</a:t>
            </a:r>
            <a:endParaRPr lang="fr-FR" b="1" dirty="0"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5950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0" y="569624"/>
            <a:ext cx="12192000" cy="66171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>
                <a:latin typeface="Agency FB" panose="020B0503020202020204" pitchFamily="34" charset="0"/>
              </a:rPr>
              <a:t>1/ Les secours sont en route , je vais vous aider à faire un massage cardiaque </a:t>
            </a:r>
          </a:p>
          <a:p>
            <a:endParaRPr lang="fr-FR" sz="1400" dirty="0" smtClean="0">
              <a:latin typeface="Agency FB" panose="020B0503020202020204" pitchFamily="34" charset="0"/>
            </a:endParaRPr>
          </a:p>
          <a:p>
            <a:r>
              <a:rPr lang="fr-FR" sz="1400" dirty="0" smtClean="0">
                <a:latin typeface="Agency FB" panose="020B0503020202020204" pitchFamily="34" charset="0"/>
              </a:rPr>
              <a:t>2/ Mettez votre téléphone sur haut-parleur et écoutez-moi attentivement </a:t>
            </a:r>
          </a:p>
          <a:p>
            <a:endParaRPr lang="fr-FR" sz="1400" dirty="0" smtClean="0">
              <a:latin typeface="Agency FB" panose="020B0503020202020204" pitchFamily="34" charset="0"/>
            </a:endParaRPr>
          </a:p>
          <a:p>
            <a:r>
              <a:rPr lang="fr-FR" sz="1400" dirty="0" smtClean="0">
                <a:latin typeface="Agency FB" panose="020B0503020202020204" pitchFamily="34" charset="0"/>
              </a:rPr>
              <a:t>3/ Allongez  la victime au sol à plat dos , étendez le bras de la victime à 90° sur le côté</a:t>
            </a:r>
          </a:p>
          <a:p>
            <a:endParaRPr lang="fr-FR" sz="1400" dirty="0" smtClean="0">
              <a:latin typeface="Agency FB" panose="020B0503020202020204" pitchFamily="34" charset="0"/>
            </a:endParaRPr>
          </a:p>
          <a:p>
            <a:r>
              <a:rPr lang="fr-FR" sz="1400" dirty="0" smtClean="0">
                <a:latin typeface="Agency FB" panose="020B0503020202020204" pitchFamily="34" charset="0"/>
              </a:rPr>
              <a:t>4/ Mettez-vous à genoux à côté de la victime , à califourchon sur son bras </a:t>
            </a:r>
          </a:p>
          <a:p>
            <a:endParaRPr lang="fr-FR" sz="1400" dirty="0" smtClean="0">
              <a:latin typeface="Agency FB" panose="020B0503020202020204" pitchFamily="34" charset="0"/>
            </a:endParaRPr>
          </a:p>
          <a:p>
            <a:r>
              <a:rPr lang="fr-FR" sz="1400" dirty="0" smtClean="0">
                <a:latin typeface="Agency FB" panose="020B0503020202020204" pitchFamily="34" charset="0"/>
              </a:rPr>
              <a:t>5/ Placez vos 2 mains l’une sur une l’autre au milieu de la ligne qui relie les 2 mamelons, entre les 2 seins</a:t>
            </a:r>
          </a:p>
          <a:p>
            <a:endParaRPr lang="fr-FR" sz="1400" dirty="0" smtClean="0">
              <a:latin typeface="Agency FB" panose="020B0503020202020204" pitchFamily="34" charset="0"/>
            </a:endParaRPr>
          </a:p>
          <a:p>
            <a:r>
              <a:rPr lang="fr-FR" sz="1400" dirty="0" smtClean="0">
                <a:latin typeface="Agency FB" panose="020B0503020202020204" pitchFamily="34" charset="0"/>
              </a:rPr>
              <a:t>6/ Gardez vos bras tendus, appuyez le plus fort possible à chaque fois que je vous dit top </a:t>
            </a:r>
          </a:p>
          <a:p>
            <a:endParaRPr lang="fr-FR" sz="1400" dirty="0" smtClean="0">
              <a:latin typeface="Agency FB" panose="020B0503020202020204" pitchFamily="34" charset="0"/>
            </a:endParaRPr>
          </a:p>
          <a:p>
            <a:r>
              <a:rPr lang="fr-FR" sz="1400" dirty="0" smtClean="0">
                <a:latin typeface="Agency FB" panose="020B0503020202020204" pitchFamily="34" charset="0"/>
              </a:rPr>
              <a:t>7/ Top, top , top ,,, Décollez bien vos fesses des vos talons </a:t>
            </a:r>
          </a:p>
          <a:p>
            <a:endParaRPr lang="fr-FR" sz="1400" dirty="0" smtClean="0">
              <a:latin typeface="Agency FB" panose="020B0503020202020204" pitchFamily="34" charset="0"/>
            </a:endParaRPr>
          </a:p>
          <a:p>
            <a:r>
              <a:rPr lang="fr-FR" sz="1400" dirty="0" smtClean="0">
                <a:latin typeface="Agency FB" panose="020B0503020202020204" pitchFamily="34" charset="0"/>
              </a:rPr>
              <a:t>8/ Maintenant c’est vous qui dites top chaque fois que vous appuyez </a:t>
            </a:r>
          </a:p>
          <a:p>
            <a:endParaRPr lang="fr-FR" sz="1400" dirty="0" smtClean="0">
              <a:latin typeface="Agency FB" panose="020B0503020202020204" pitchFamily="34" charset="0"/>
            </a:endParaRPr>
          </a:p>
          <a:p>
            <a:r>
              <a:rPr lang="fr-FR" sz="1400" dirty="0" smtClean="0">
                <a:latin typeface="Agency FB" panose="020B0503020202020204" pitchFamily="34" charset="0"/>
              </a:rPr>
              <a:t>9/ N’arrêtez jamais de masser, même quand je vous parle, jusqu’au ce que les secours arrivent et vous remplacent, je reste en ligne avec vous </a:t>
            </a:r>
          </a:p>
          <a:p>
            <a:endParaRPr lang="fr-FR" sz="1400" dirty="0" smtClean="0">
              <a:latin typeface="Agency FB" panose="020B0503020202020204" pitchFamily="34" charset="0"/>
            </a:endParaRPr>
          </a:p>
          <a:p>
            <a:r>
              <a:rPr lang="fr-FR" sz="1400" dirty="0" smtClean="0">
                <a:latin typeface="Agency FB" panose="020B0503020202020204" pitchFamily="34" charset="0"/>
              </a:rPr>
              <a:t>10/ Savez-vous s’il y a défibrillateur à proximité, demandez à quelqu’un d’aller le chercher </a:t>
            </a:r>
          </a:p>
          <a:p>
            <a:endParaRPr lang="fr-FR" sz="1400" dirty="0" smtClean="0">
              <a:latin typeface="Agency FB" panose="020B0503020202020204" pitchFamily="34" charset="0"/>
            </a:endParaRPr>
          </a:p>
          <a:p>
            <a:r>
              <a:rPr lang="fr-FR" sz="1400" dirty="0" smtClean="0">
                <a:latin typeface="Agency FB" panose="020B0503020202020204" pitchFamily="34" charset="0"/>
              </a:rPr>
              <a:t>11/ C’est très bien ce que vous faites « les secours arrivent bientôt »</a:t>
            </a:r>
          </a:p>
          <a:p>
            <a:endParaRPr lang="fr-FR" sz="1400" dirty="0" smtClean="0">
              <a:latin typeface="Agency FB" panose="020B0503020202020204" pitchFamily="34" charset="0"/>
            </a:endParaRPr>
          </a:p>
          <a:p>
            <a:r>
              <a:rPr lang="fr-FR" sz="1400" dirty="0" smtClean="0">
                <a:latin typeface="Agency FB" panose="020B0503020202020204" pitchFamily="34" charset="0"/>
              </a:rPr>
              <a:t>12/ Amélioration de la technique :               </a:t>
            </a:r>
          </a:p>
          <a:p>
            <a:r>
              <a:rPr lang="fr-FR" sz="1100" dirty="0">
                <a:latin typeface="Agency FB" panose="020B0503020202020204" pitchFamily="34" charset="0"/>
              </a:rPr>
              <a:t> </a:t>
            </a:r>
            <a:r>
              <a:rPr lang="fr-FR" sz="1100" dirty="0" smtClean="0">
                <a:latin typeface="Agency FB" panose="020B0503020202020204" pitchFamily="34" charset="0"/>
              </a:rPr>
              <a:t>                                                              a) Relâchez bien entre les compressions</a:t>
            </a:r>
          </a:p>
          <a:p>
            <a:r>
              <a:rPr lang="fr-FR" sz="1100" dirty="0">
                <a:latin typeface="Agency FB" panose="020B0503020202020204" pitchFamily="34" charset="0"/>
              </a:rPr>
              <a:t> </a:t>
            </a:r>
            <a:r>
              <a:rPr lang="fr-FR" sz="1100" dirty="0" smtClean="0">
                <a:latin typeface="Agency FB" panose="020B0503020202020204" pitchFamily="34" charset="0"/>
              </a:rPr>
              <a:t>                                                              b) Continuez à appuyer fort</a:t>
            </a:r>
          </a:p>
          <a:p>
            <a:r>
              <a:rPr lang="fr-FR" sz="1100" dirty="0">
                <a:latin typeface="Agency FB" panose="020B0503020202020204" pitchFamily="34" charset="0"/>
              </a:rPr>
              <a:t> </a:t>
            </a:r>
            <a:r>
              <a:rPr lang="fr-FR" sz="1100" dirty="0" smtClean="0">
                <a:latin typeface="Agency FB" panose="020B0503020202020204" pitchFamily="34" charset="0"/>
              </a:rPr>
              <a:t>                                                              c) Appuyez uniquement avec le talon de la main </a:t>
            </a:r>
          </a:p>
          <a:p>
            <a:r>
              <a:rPr lang="fr-FR" sz="1100" dirty="0" smtClean="0">
                <a:latin typeface="Agency FB" panose="020B0503020202020204" pitchFamily="34" charset="0"/>
              </a:rPr>
              <a:t>                                                               d) Gardez les bras tendus </a:t>
            </a:r>
          </a:p>
          <a:p>
            <a:endParaRPr lang="fr-FR" sz="1100" dirty="0" smtClean="0">
              <a:latin typeface="Agency FB" panose="020B0503020202020204" pitchFamily="34" charset="0"/>
            </a:endParaRPr>
          </a:p>
          <a:p>
            <a:r>
              <a:rPr lang="fr-FR" sz="1400" dirty="0" smtClean="0">
                <a:latin typeface="Agency FB" panose="020B0503020202020204" pitchFamily="34" charset="0"/>
              </a:rPr>
              <a:t>13/ Est-ce que quelqu’un peut vous remplacer pour rester efficace ?              </a:t>
            </a:r>
          </a:p>
          <a:p>
            <a:r>
              <a:rPr lang="fr-FR" dirty="0" smtClean="0"/>
              <a:t>                                                                      </a:t>
            </a:r>
            <a:endParaRPr lang="fr-FR" dirty="0"/>
          </a:p>
        </p:txBody>
      </p:sp>
      <p:sp>
        <p:nvSpPr>
          <p:cNvPr id="5" name="Rectangle 4"/>
          <p:cNvSpPr/>
          <p:nvPr/>
        </p:nvSpPr>
        <p:spPr>
          <a:xfrm>
            <a:off x="8030095" y="5171607"/>
            <a:ext cx="3812135" cy="85512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Si ACR enfant ou noyade envisager insufflations si réalisable   </a:t>
            </a:r>
            <a:endParaRPr lang="fr-FR" dirty="0"/>
          </a:p>
        </p:txBody>
      </p:sp>
      <p:sp>
        <p:nvSpPr>
          <p:cNvPr id="6" name="Bouton d'action : Accueil 5">
            <a:hlinkClick r:id="" action="ppaction://hlinkshowjump?jump=firstslide" highlightClick="1"/>
          </p:cNvPr>
          <p:cNvSpPr/>
          <p:nvPr/>
        </p:nvSpPr>
        <p:spPr>
          <a:xfrm>
            <a:off x="7605690" y="1074847"/>
            <a:ext cx="1042416" cy="1042416"/>
          </a:xfrm>
          <a:prstGeom prst="actionButtonHom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Flèche gauche 1">
            <a:hlinkClick r:id="rId4" action="ppaction://hlinksldjump"/>
          </p:cNvPr>
          <p:cNvSpPr/>
          <p:nvPr/>
        </p:nvSpPr>
        <p:spPr>
          <a:xfrm>
            <a:off x="9651075" y="3882043"/>
            <a:ext cx="1761843" cy="972589"/>
          </a:xfrm>
          <a:prstGeom prst="lef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 smtClean="0">
                <a:solidFill>
                  <a:srgbClr val="FF0000"/>
                </a:solidFill>
                <a:latin typeface="Bahnschrift" panose="020B0502040204020203" pitchFamily="34" charset="0"/>
              </a:rPr>
              <a:t>DETECTION ACR </a:t>
            </a:r>
            <a:endParaRPr lang="fr-FR" sz="1400" b="1" dirty="0">
              <a:solidFill>
                <a:srgbClr val="FF0000"/>
              </a:solidFill>
              <a:latin typeface="Bahnschrift" panose="020B0502040204020203" pitchFamily="34" charset="0"/>
            </a:endParaRPr>
          </a:p>
        </p:txBody>
      </p:sp>
      <p:pic>
        <p:nvPicPr>
          <p:cNvPr id="3" name="Voix 00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86400" y="6118167"/>
            <a:ext cx="609600" cy="609600"/>
          </a:xfrm>
          <a:prstGeom prst="rect">
            <a:avLst/>
          </a:prstGeom>
        </p:spPr>
      </p:pic>
      <p:sp>
        <p:nvSpPr>
          <p:cNvPr id="8" name="Rectangle à coins arrondis 7"/>
          <p:cNvSpPr/>
          <p:nvPr/>
        </p:nvSpPr>
        <p:spPr>
          <a:xfrm>
            <a:off x="4605251" y="4888974"/>
            <a:ext cx="2028305" cy="56526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RYTHME MCE </a:t>
            </a:r>
            <a:endParaRPr lang="fr-FR" dirty="0"/>
          </a:p>
        </p:txBody>
      </p:sp>
      <p:sp>
        <p:nvSpPr>
          <p:cNvPr id="9" name="Flèche droite 8"/>
          <p:cNvSpPr/>
          <p:nvPr/>
        </p:nvSpPr>
        <p:spPr>
          <a:xfrm rot="5400000">
            <a:off x="5458270" y="5524353"/>
            <a:ext cx="444186" cy="36105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54406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5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uton d'action : Accueil 1">
            <a:hlinkClick r:id="" action="ppaction://hlinkshowjump?jump=firstslide" highlightClick="1"/>
          </p:cNvPr>
          <p:cNvSpPr/>
          <p:nvPr/>
        </p:nvSpPr>
        <p:spPr>
          <a:xfrm>
            <a:off x="9790169" y="5066076"/>
            <a:ext cx="1042416" cy="1042416"/>
          </a:xfrm>
          <a:prstGeom prst="actionButtonHom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433" y="0"/>
            <a:ext cx="4627818" cy="68580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6358" y="225323"/>
            <a:ext cx="6635832" cy="2210108"/>
          </a:xfrm>
          <a:prstGeom prst="rect">
            <a:avLst/>
          </a:prstGeom>
        </p:spPr>
      </p:pic>
      <p:sp>
        <p:nvSpPr>
          <p:cNvPr id="6" name="Flèche gauche 5">
            <a:hlinkClick r:id="rId4" action="ppaction://hlinksldjump"/>
          </p:cNvPr>
          <p:cNvSpPr/>
          <p:nvPr/>
        </p:nvSpPr>
        <p:spPr>
          <a:xfrm>
            <a:off x="9308279" y="3656314"/>
            <a:ext cx="1676413" cy="90840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latin typeface="Bahnschrift" panose="020B0502040204020203" pitchFamily="34" charset="0"/>
              </a:rPr>
              <a:t>PRECEDENT</a:t>
            </a:r>
            <a:endParaRPr lang="fr-FR" b="1" dirty="0"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6843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uton d'action : Accueil 1">
            <a:hlinkClick r:id="" action="ppaction://hlinkshowjump?jump=firstslide" highlightClick="1"/>
          </p:cNvPr>
          <p:cNvSpPr/>
          <p:nvPr/>
        </p:nvSpPr>
        <p:spPr>
          <a:xfrm>
            <a:off x="10160233" y="5171007"/>
            <a:ext cx="1042416" cy="1042416"/>
          </a:xfrm>
          <a:prstGeom prst="actionButtonHom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aphicFrame>
        <p:nvGraphicFramePr>
          <p:cNvPr id="3" name="Tableau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4719667"/>
              </p:ext>
            </p:extLst>
          </p:nvPr>
        </p:nvGraphicFramePr>
        <p:xfrm>
          <a:off x="458033" y="311796"/>
          <a:ext cx="8128000" cy="2961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4003296172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1208053164"/>
                    </a:ext>
                  </a:extLst>
                </a:gridCol>
              </a:tblGrid>
              <a:tr h="358986"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>
                          <a:solidFill>
                            <a:schemeClr val="tx1"/>
                          </a:solidFill>
                          <a:latin typeface="Bahnschrift SemiCondensed" panose="020B0502040204020203" pitchFamily="34" charset="0"/>
                        </a:rPr>
                        <a:t>SAMU 46 </a:t>
                      </a:r>
                      <a:endParaRPr lang="fr-FR" dirty="0">
                        <a:solidFill>
                          <a:schemeClr val="tx1"/>
                        </a:solidFill>
                        <a:latin typeface="Bahnschrift SemiCondensed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>
                          <a:solidFill>
                            <a:schemeClr val="tx1"/>
                          </a:solidFill>
                          <a:latin typeface="Bahnschrift SemiCondensed" panose="020B0502040204020203" pitchFamily="34" charset="0"/>
                        </a:rPr>
                        <a:t>05 65 20 42 00</a:t>
                      </a:r>
                      <a:endParaRPr lang="fr-FR" dirty="0">
                        <a:solidFill>
                          <a:schemeClr val="tx1"/>
                        </a:solidFill>
                        <a:latin typeface="Bahnschrift SemiCondensed" panose="020B05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046075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>
                          <a:solidFill>
                            <a:srgbClr val="002060"/>
                          </a:solidFill>
                          <a:latin typeface="Bahnschrift SemiCondensed" panose="020B0502040204020203" pitchFamily="34" charset="0"/>
                        </a:rPr>
                        <a:t>SOS</a:t>
                      </a:r>
                      <a:r>
                        <a:rPr lang="fr-FR" baseline="0" dirty="0" smtClean="0">
                          <a:solidFill>
                            <a:srgbClr val="002060"/>
                          </a:solidFill>
                          <a:latin typeface="Bahnschrift SemiCondensed" panose="020B0502040204020203" pitchFamily="34" charset="0"/>
                        </a:rPr>
                        <a:t>  MEDECIN</a:t>
                      </a:r>
                      <a:endParaRPr lang="fr-FR" dirty="0">
                        <a:solidFill>
                          <a:srgbClr val="002060"/>
                        </a:solidFill>
                        <a:latin typeface="Bahnschrift SemiCondensed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>
                          <a:solidFill>
                            <a:srgbClr val="002060"/>
                          </a:solidFill>
                          <a:latin typeface="Bahnschrift SemiCondensed" panose="020B0502040204020203" pitchFamily="34" charset="0"/>
                        </a:rPr>
                        <a:t>3966</a:t>
                      </a:r>
                      <a:endParaRPr lang="fr-FR" dirty="0">
                        <a:solidFill>
                          <a:srgbClr val="002060"/>
                        </a:solidFill>
                        <a:latin typeface="Bahnschrift SemiCondensed" panose="020B05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357314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>
                          <a:solidFill>
                            <a:schemeClr val="tx1"/>
                          </a:solidFill>
                          <a:latin typeface="Bahnschrift" panose="020B0502040204020203" pitchFamily="34" charset="0"/>
                        </a:rPr>
                        <a:t>PHARMACIE DE GARDE</a:t>
                      </a:r>
                      <a:endParaRPr lang="fr-FR" dirty="0">
                        <a:solidFill>
                          <a:schemeClr val="tx1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>
                          <a:solidFill>
                            <a:schemeClr val="tx1"/>
                          </a:solidFill>
                          <a:latin typeface="Bahnschrift SemiCondensed" panose="020B0502040204020203" pitchFamily="34" charset="0"/>
                        </a:rPr>
                        <a:t>3237</a:t>
                      </a:r>
                      <a:endParaRPr lang="fr-FR" dirty="0">
                        <a:solidFill>
                          <a:schemeClr val="tx1"/>
                        </a:solidFill>
                        <a:latin typeface="Bahnschrift SemiCondensed" panose="020B0502040204020203" pitchFamily="34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10844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>
                          <a:solidFill>
                            <a:srgbClr val="002060"/>
                          </a:solidFill>
                          <a:latin typeface="Bahnschrift SemiCondensed" panose="020B0502040204020203" pitchFamily="34" charset="0"/>
                        </a:rPr>
                        <a:t>SAMU SOCIAL </a:t>
                      </a:r>
                      <a:endParaRPr lang="fr-FR" dirty="0">
                        <a:solidFill>
                          <a:srgbClr val="002060"/>
                        </a:solidFill>
                        <a:latin typeface="Bahnschrift SemiCondensed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>
                          <a:solidFill>
                            <a:srgbClr val="002060"/>
                          </a:solidFill>
                          <a:latin typeface="Bahnschrift SemiCondensed" panose="020B0502040204020203" pitchFamily="34" charset="0"/>
                        </a:rPr>
                        <a:t>115</a:t>
                      </a:r>
                      <a:endParaRPr lang="fr-FR" dirty="0">
                        <a:solidFill>
                          <a:srgbClr val="002060"/>
                        </a:solidFill>
                        <a:latin typeface="Bahnschrift SemiCondensed" panose="020B05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677224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>
                          <a:solidFill>
                            <a:schemeClr val="tx1"/>
                          </a:solidFill>
                          <a:latin typeface="Bahnschrift SemiCondensed" panose="020B0502040204020203" pitchFamily="34" charset="0"/>
                        </a:rPr>
                        <a:t>ENFANT MALTRAITE</a:t>
                      </a:r>
                      <a:endParaRPr lang="fr-FR" dirty="0">
                        <a:solidFill>
                          <a:schemeClr val="tx1"/>
                        </a:solidFill>
                        <a:latin typeface="Bahnschrift SemiCondensed" panose="020B0502040204020203" pitchFamily="34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>
                          <a:solidFill>
                            <a:schemeClr val="tx1"/>
                          </a:solidFill>
                          <a:latin typeface="Bahnschrift SemiCondensed" panose="020B0502040204020203" pitchFamily="34" charset="0"/>
                        </a:rPr>
                        <a:t>119</a:t>
                      </a:r>
                      <a:endParaRPr lang="fr-FR" dirty="0">
                        <a:solidFill>
                          <a:schemeClr val="tx1"/>
                        </a:solidFill>
                        <a:latin typeface="Bahnschrift SemiCondensed" panose="020B0502040204020203" pitchFamily="34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93175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b="0" dirty="0" smtClean="0">
                          <a:solidFill>
                            <a:schemeClr val="accent1"/>
                          </a:solidFill>
                          <a:latin typeface="Bahnschrift" panose="020B0502040204020203" pitchFamily="34" charset="0"/>
                        </a:rPr>
                        <a:t>APPEL D’URGENCE SOURD ET MUET</a:t>
                      </a:r>
                      <a:endParaRPr lang="fr-FR" b="0" dirty="0">
                        <a:solidFill>
                          <a:schemeClr val="accent1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0" dirty="0" smtClean="0">
                          <a:solidFill>
                            <a:schemeClr val="accent1"/>
                          </a:solidFill>
                          <a:latin typeface="Bahnschrift" panose="020B0502040204020203" pitchFamily="34" charset="0"/>
                        </a:rPr>
                        <a:t>114</a:t>
                      </a:r>
                      <a:endParaRPr lang="fr-FR" b="0" dirty="0">
                        <a:solidFill>
                          <a:schemeClr val="accent1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63910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71950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3206178"/>
                  </a:ext>
                </a:extLst>
              </a:tr>
            </a:tbl>
          </a:graphicData>
        </a:graphic>
      </p:graphicFrame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033" y="4079322"/>
            <a:ext cx="8128000" cy="1448002"/>
          </a:xfrm>
          <a:prstGeom prst="rect">
            <a:avLst/>
          </a:prstGeom>
        </p:spPr>
      </p:pic>
      <p:sp>
        <p:nvSpPr>
          <p:cNvPr id="6" name="Flèche gauche 5">
            <a:hlinkClick r:id="rId3" action="ppaction://hlinksldjump"/>
          </p:cNvPr>
          <p:cNvSpPr/>
          <p:nvPr/>
        </p:nvSpPr>
        <p:spPr>
          <a:xfrm>
            <a:off x="9646506" y="3273436"/>
            <a:ext cx="2069869" cy="1072341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latin typeface="Bahnschrift" panose="020B0502040204020203" pitchFamily="34" charset="0"/>
              </a:rPr>
              <a:t>PRECEDENT</a:t>
            </a:r>
            <a:endParaRPr lang="fr-FR" b="1" dirty="0"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3864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uton d'action : Accueil 1">
            <a:hlinkClick r:id="" action="ppaction://hlinkshowjump?jump=firstslide" highlightClick="1"/>
          </p:cNvPr>
          <p:cNvSpPr/>
          <p:nvPr/>
        </p:nvSpPr>
        <p:spPr>
          <a:xfrm>
            <a:off x="10428498" y="4855123"/>
            <a:ext cx="1042416" cy="1042416"/>
          </a:xfrm>
          <a:prstGeom prst="actionButtonHom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Flèche gauche 2">
            <a:hlinkClick r:id="rId2" action="ppaction://hlinksldjump"/>
          </p:cNvPr>
          <p:cNvSpPr/>
          <p:nvPr/>
        </p:nvSpPr>
        <p:spPr>
          <a:xfrm>
            <a:off x="9928024" y="3133726"/>
            <a:ext cx="2069869" cy="1072341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latin typeface="Bahnschrift" panose="020B0502040204020203" pitchFamily="34" charset="0"/>
              </a:rPr>
              <a:t>PRECEDENT</a:t>
            </a:r>
            <a:endParaRPr lang="fr-FR" b="1" dirty="0">
              <a:latin typeface="Bahnschrift" panose="020B0502040204020203" pitchFamily="34" charset="0"/>
            </a:endParaRPr>
          </a:p>
        </p:txBody>
      </p:sp>
      <p:graphicFrame>
        <p:nvGraphicFramePr>
          <p:cNvPr id="4" name="Tableau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9275032"/>
              </p:ext>
            </p:extLst>
          </p:nvPr>
        </p:nvGraphicFramePr>
        <p:xfrm>
          <a:off x="136698" y="0"/>
          <a:ext cx="4420312" cy="3235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10156">
                  <a:extLst>
                    <a:ext uri="{9D8B030D-6E8A-4147-A177-3AD203B41FA5}">
                      <a16:colId xmlns:a16="http://schemas.microsoft.com/office/drawing/2014/main" val="1876514833"/>
                    </a:ext>
                  </a:extLst>
                </a:gridCol>
                <a:gridCol w="2210156">
                  <a:extLst>
                    <a:ext uri="{9D8B030D-6E8A-4147-A177-3AD203B41FA5}">
                      <a16:colId xmlns:a16="http://schemas.microsoft.com/office/drawing/2014/main" val="257362292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fr-FR" b="1" dirty="0" smtClean="0">
                          <a:latin typeface="Bahnschrift" panose="020B0502040204020203" pitchFamily="34" charset="0"/>
                        </a:rPr>
                        <a:t>BAGNAC</a:t>
                      </a:r>
                      <a:endParaRPr lang="fr-FR" b="1" dirty="0">
                        <a:latin typeface="Bahnschrift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b="1" dirty="0" smtClean="0">
                          <a:latin typeface="Bahnschrift" panose="020B0502040204020203" pitchFamily="34" charset="0"/>
                        </a:rPr>
                        <a:t>05 65 34 95 81 </a:t>
                      </a:r>
                      <a:endParaRPr lang="fr-FR" b="1" dirty="0">
                        <a:latin typeface="Bahnschrift" panose="020B05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37059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fr-FR" b="1" dirty="0" smtClean="0">
                          <a:solidFill>
                            <a:schemeClr val="accent1"/>
                          </a:solidFill>
                          <a:latin typeface="Bahnschrift" panose="020B0502040204020203" pitchFamily="34" charset="0"/>
                        </a:rPr>
                        <a:t>BRETENOUX</a:t>
                      </a:r>
                      <a:endParaRPr lang="fr-FR" b="1" dirty="0">
                        <a:solidFill>
                          <a:schemeClr val="accent1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b="1" dirty="0" smtClean="0">
                          <a:solidFill>
                            <a:schemeClr val="accent1"/>
                          </a:solidFill>
                          <a:latin typeface="Bahnschrift" panose="020B0502040204020203" pitchFamily="34" charset="0"/>
                        </a:rPr>
                        <a:t>05 65 39 70 39 </a:t>
                      </a:r>
                      <a:endParaRPr lang="fr-FR" b="1" dirty="0">
                        <a:solidFill>
                          <a:schemeClr val="accent1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84763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fr-FR" b="1" dirty="0" smtClean="0">
                          <a:solidFill>
                            <a:schemeClr val="tx1"/>
                          </a:solidFill>
                          <a:latin typeface="Bahnschrift" panose="020B0502040204020203" pitchFamily="34" charset="0"/>
                        </a:rPr>
                        <a:t>CABRERETS</a:t>
                      </a:r>
                      <a:endParaRPr lang="fr-FR" b="1" dirty="0">
                        <a:solidFill>
                          <a:schemeClr val="tx1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b="1" dirty="0" smtClean="0">
                          <a:solidFill>
                            <a:schemeClr val="tx1"/>
                          </a:solidFill>
                          <a:latin typeface="Bahnschrift" panose="020B0502040204020203" pitchFamily="34" charset="0"/>
                        </a:rPr>
                        <a:t>05 65 30 24 62 </a:t>
                      </a:r>
                      <a:endParaRPr lang="fr-FR" b="1" dirty="0">
                        <a:solidFill>
                          <a:schemeClr val="tx1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00331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fr-FR" b="1" dirty="0" smtClean="0">
                          <a:solidFill>
                            <a:schemeClr val="accent1"/>
                          </a:solidFill>
                          <a:latin typeface="Bahnschrift" panose="020B0502040204020203" pitchFamily="34" charset="0"/>
                        </a:rPr>
                        <a:t>CAHORS</a:t>
                      </a:r>
                      <a:endParaRPr lang="fr-FR" b="1" dirty="0">
                        <a:solidFill>
                          <a:schemeClr val="accent1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b="1" dirty="0" smtClean="0">
                          <a:solidFill>
                            <a:schemeClr val="accent1"/>
                          </a:solidFill>
                          <a:latin typeface="Bahnschrift" panose="020B0502040204020203" pitchFamily="34" charset="0"/>
                        </a:rPr>
                        <a:t>05 65 23 20 51 </a:t>
                      </a:r>
                      <a:endParaRPr lang="fr-FR" b="1" dirty="0">
                        <a:solidFill>
                          <a:schemeClr val="accent1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61928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fr-FR" b="1" dirty="0" smtClean="0">
                          <a:solidFill>
                            <a:schemeClr val="tx1"/>
                          </a:solidFill>
                          <a:latin typeface="Bahnschrift" panose="020B0502040204020203" pitchFamily="34" charset="0"/>
                        </a:rPr>
                        <a:t>CAJARC</a:t>
                      </a:r>
                      <a:endParaRPr lang="fr-FR" b="1" dirty="0">
                        <a:solidFill>
                          <a:schemeClr val="tx1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b="1" dirty="0" smtClean="0">
                          <a:solidFill>
                            <a:schemeClr val="tx1"/>
                          </a:solidFill>
                          <a:latin typeface="Bahnschrift" panose="020B0502040204020203" pitchFamily="34" charset="0"/>
                        </a:rPr>
                        <a:t>05 65 40 71 64 </a:t>
                      </a:r>
                      <a:endParaRPr lang="fr-FR" b="1" dirty="0">
                        <a:solidFill>
                          <a:schemeClr val="tx1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40208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fr-FR" b="1" dirty="0" smtClean="0">
                          <a:solidFill>
                            <a:schemeClr val="accent1"/>
                          </a:solidFill>
                          <a:latin typeface="Bahnschrift" panose="020B0502040204020203" pitchFamily="34" charset="0"/>
                        </a:rPr>
                        <a:t>CASTELFRANC</a:t>
                      </a:r>
                      <a:endParaRPr lang="fr-FR" b="1" dirty="0">
                        <a:solidFill>
                          <a:schemeClr val="accent1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b="1" dirty="0" smtClean="0">
                          <a:solidFill>
                            <a:schemeClr val="accent1"/>
                          </a:solidFill>
                          <a:latin typeface="Bahnschrift" panose="020B0502040204020203" pitchFamily="34" charset="0"/>
                        </a:rPr>
                        <a:t>05 65 21 43 23 </a:t>
                      </a:r>
                      <a:endParaRPr lang="fr-FR" b="1" dirty="0">
                        <a:solidFill>
                          <a:schemeClr val="accent1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19689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fr-FR" b="1" dirty="0" smtClean="0">
                          <a:solidFill>
                            <a:schemeClr val="tx1"/>
                          </a:solidFill>
                          <a:latin typeface="Bahnschrift" panose="020B0502040204020203" pitchFamily="34" charset="0"/>
                        </a:rPr>
                        <a:t>CASTELNAU MONTRATIER </a:t>
                      </a:r>
                      <a:endParaRPr lang="fr-FR" b="1" dirty="0">
                        <a:solidFill>
                          <a:schemeClr val="tx1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b="1" dirty="0" smtClean="0">
                          <a:solidFill>
                            <a:schemeClr val="tx1"/>
                          </a:solidFill>
                          <a:latin typeface="Bahnschrift" panose="020B0502040204020203" pitchFamily="34" charset="0"/>
                        </a:rPr>
                        <a:t>05 65 21 81 13</a:t>
                      </a:r>
                      <a:endParaRPr lang="fr-FR" b="1" dirty="0">
                        <a:solidFill>
                          <a:schemeClr val="tx1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08815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fr-FR" b="1" dirty="0" smtClean="0">
                          <a:solidFill>
                            <a:schemeClr val="accent1"/>
                          </a:solidFill>
                          <a:latin typeface="Bahnschrift" panose="020B0502040204020203" pitchFamily="34" charset="0"/>
                        </a:rPr>
                        <a:t>CATUS</a:t>
                      </a:r>
                      <a:endParaRPr lang="fr-FR" b="1" dirty="0">
                        <a:solidFill>
                          <a:schemeClr val="accent1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b="1" dirty="0" smtClean="0">
                          <a:solidFill>
                            <a:schemeClr val="accent1"/>
                          </a:solidFill>
                          <a:latin typeface="Bahnschrift" panose="020B0502040204020203" pitchFamily="34" charset="0"/>
                        </a:rPr>
                        <a:t>05 65 22 78 93 </a:t>
                      </a:r>
                      <a:endParaRPr lang="fr-FR" b="1" dirty="0">
                        <a:solidFill>
                          <a:schemeClr val="accent1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5920126"/>
                  </a:ext>
                </a:extLst>
              </a:tr>
            </a:tbl>
          </a:graphicData>
        </a:graphic>
      </p:graphicFrame>
      <p:graphicFrame>
        <p:nvGraphicFramePr>
          <p:cNvPr id="9" name="Tableau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4710486"/>
              </p:ext>
            </p:extLst>
          </p:nvPr>
        </p:nvGraphicFramePr>
        <p:xfrm>
          <a:off x="5085950" y="0"/>
          <a:ext cx="4420312" cy="3235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10156">
                  <a:extLst>
                    <a:ext uri="{9D8B030D-6E8A-4147-A177-3AD203B41FA5}">
                      <a16:colId xmlns:a16="http://schemas.microsoft.com/office/drawing/2014/main" val="1876514833"/>
                    </a:ext>
                  </a:extLst>
                </a:gridCol>
                <a:gridCol w="2210156">
                  <a:extLst>
                    <a:ext uri="{9D8B030D-6E8A-4147-A177-3AD203B41FA5}">
                      <a16:colId xmlns:a16="http://schemas.microsoft.com/office/drawing/2014/main" val="2573622928"/>
                    </a:ext>
                  </a:extLst>
                </a:gridCol>
              </a:tblGrid>
              <a:tr h="404495">
                <a:tc>
                  <a:txBody>
                    <a:bodyPr/>
                    <a:lstStyle/>
                    <a:p>
                      <a:r>
                        <a:rPr lang="fr-FR" b="1" dirty="0" smtClean="0">
                          <a:latin typeface="Bahnschrift" panose="020B0502040204020203" pitchFamily="34" charset="0"/>
                        </a:rPr>
                        <a:t>LEYME</a:t>
                      </a:r>
                      <a:endParaRPr lang="fr-FR" b="1" dirty="0">
                        <a:latin typeface="Bahnschrift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b="1" dirty="0" smtClean="0">
                          <a:latin typeface="Bahnschrift" panose="020B0502040204020203" pitchFamily="34" charset="0"/>
                        </a:rPr>
                        <a:t>05 65 38 93 40</a:t>
                      </a:r>
                      <a:endParaRPr lang="fr-FR" b="1" dirty="0">
                        <a:latin typeface="Bahnschrift" panose="020B05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3705938"/>
                  </a:ext>
                </a:extLst>
              </a:tr>
              <a:tr h="404495">
                <a:tc>
                  <a:txBody>
                    <a:bodyPr/>
                    <a:lstStyle/>
                    <a:p>
                      <a:r>
                        <a:rPr lang="fr-FR" b="1" dirty="0" smtClean="0">
                          <a:solidFill>
                            <a:schemeClr val="accent1"/>
                          </a:solidFill>
                          <a:latin typeface="Bahnschrift" panose="020B0502040204020203" pitchFamily="34" charset="0"/>
                        </a:rPr>
                        <a:t>LIMOGNE</a:t>
                      </a:r>
                      <a:endParaRPr lang="fr-FR" b="1" dirty="0">
                        <a:solidFill>
                          <a:schemeClr val="accent1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b="1" dirty="0" smtClean="0">
                          <a:solidFill>
                            <a:schemeClr val="accent1"/>
                          </a:solidFill>
                          <a:latin typeface="Bahnschrift" panose="020B0502040204020203" pitchFamily="34" charset="0"/>
                        </a:rPr>
                        <a:t>05 65 24 32 92 </a:t>
                      </a:r>
                      <a:endParaRPr lang="fr-FR" b="1" dirty="0">
                        <a:solidFill>
                          <a:schemeClr val="accent1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8476320"/>
                  </a:ext>
                </a:extLst>
              </a:tr>
              <a:tr h="404495">
                <a:tc>
                  <a:txBody>
                    <a:bodyPr/>
                    <a:lstStyle/>
                    <a:p>
                      <a:r>
                        <a:rPr lang="fr-FR" b="1" dirty="0" smtClean="0">
                          <a:solidFill>
                            <a:schemeClr val="tx1"/>
                          </a:solidFill>
                          <a:latin typeface="Bahnschrift" panose="020B0502040204020203" pitchFamily="34" charset="0"/>
                        </a:rPr>
                        <a:t>LIVERNON</a:t>
                      </a:r>
                      <a:endParaRPr lang="fr-FR" b="1" dirty="0">
                        <a:solidFill>
                          <a:schemeClr val="tx1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b="1" dirty="0" smtClean="0">
                          <a:solidFill>
                            <a:schemeClr val="tx1"/>
                          </a:solidFill>
                          <a:latin typeface="Bahnschrift" panose="020B0502040204020203" pitchFamily="34" charset="0"/>
                        </a:rPr>
                        <a:t>05 65 40 40 50 </a:t>
                      </a:r>
                      <a:endParaRPr lang="fr-FR" b="1" dirty="0">
                        <a:solidFill>
                          <a:schemeClr val="tx1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0033199"/>
                  </a:ext>
                </a:extLst>
              </a:tr>
              <a:tr h="404495">
                <a:tc>
                  <a:txBody>
                    <a:bodyPr/>
                    <a:lstStyle/>
                    <a:p>
                      <a:r>
                        <a:rPr lang="fr-FR" b="1" dirty="0" smtClean="0">
                          <a:solidFill>
                            <a:schemeClr val="accent1"/>
                          </a:solidFill>
                          <a:latin typeface="Bahnschrift" panose="020B0502040204020203" pitchFamily="34" charset="0"/>
                        </a:rPr>
                        <a:t>LUZECH</a:t>
                      </a:r>
                      <a:endParaRPr lang="fr-FR" b="1" dirty="0">
                        <a:solidFill>
                          <a:schemeClr val="accent1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b="1" dirty="0" smtClean="0">
                          <a:solidFill>
                            <a:schemeClr val="accent1"/>
                          </a:solidFill>
                          <a:latin typeface="Bahnschrift" panose="020B0502040204020203" pitchFamily="34" charset="0"/>
                        </a:rPr>
                        <a:t>05 65 20 15 12 </a:t>
                      </a:r>
                      <a:endParaRPr lang="fr-FR" b="1" dirty="0">
                        <a:solidFill>
                          <a:schemeClr val="accent1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6192867"/>
                  </a:ext>
                </a:extLst>
              </a:tr>
              <a:tr h="404495">
                <a:tc>
                  <a:txBody>
                    <a:bodyPr/>
                    <a:lstStyle/>
                    <a:p>
                      <a:r>
                        <a:rPr lang="fr-FR" b="1" dirty="0" smtClean="0">
                          <a:solidFill>
                            <a:schemeClr val="tx1"/>
                          </a:solidFill>
                          <a:latin typeface="Bahnschrift" panose="020B0502040204020203" pitchFamily="34" charset="0"/>
                        </a:rPr>
                        <a:t>MARTEL </a:t>
                      </a:r>
                      <a:endParaRPr lang="fr-FR" b="1" dirty="0">
                        <a:solidFill>
                          <a:schemeClr val="tx1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b="1" dirty="0" smtClean="0">
                          <a:solidFill>
                            <a:schemeClr val="tx1"/>
                          </a:solidFill>
                          <a:latin typeface="Bahnschrift" panose="020B0502040204020203" pitchFamily="34" charset="0"/>
                        </a:rPr>
                        <a:t>05 65 37 40 31 </a:t>
                      </a:r>
                      <a:endParaRPr lang="fr-FR" b="1" dirty="0">
                        <a:solidFill>
                          <a:schemeClr val="tx1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4020821"/>
                  </a:ext>
                </a:extLst>
              </a:tr>
              <a:tr h="404495">
                <a:tc>
                  <a:txBody>
                    <a:bodyPr/>
                    <a:lstStyle/>
                    <a:p>
                      <a:r>
                        <a:rPr lang="fr-FR" b="1" dirty="0" smtClean="0">
                          <a:solidFill>
                            <a:schemeClr val="accent1"/>
                          </a:solidFill>
                          <a:latin typeface="Bahnschrift" panose="020B0502040204020203" pitchFamily="34" charset="0"/>
                        </a:rPr>
                        <a:t>MONTCUQ</a:t>
                      </a:r>
                      <a:endParaRPr lang="fr-FR" b="1" dirty="0">
                        <a:solidFill>
                          <a:schemeClr val="accent1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b="1" dirty="0" smtClean="0">
                          <a:solidFill>
                            <a:schemeClr val="accent1"/>
                          </a:solidFill>
                          <a:latin typeface="Bahnschrift" panose="020B0502040204020203" pitchFamily="34" charset="0"/>
                        </a:rPr>
                        <a:t>05 65 31 82 18 </a:t>
                      </a:r>
                      <a:endParaRPr lang="fr-FR" b="1" dirty="0">
                        <a:solidFill>
                          <a:schemeClr val="accent1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1968907"/>
                  </a:ext>
                </a:extLst>
              </a:tr>
              <a:tr h="404495">
                <a:tc>
                  <a:txBody>
                    <a:bodyPr/>
                    <a:lstStyle/>
                    <a:p>
                      <a:r>
                        <a:rPr lang="fr-FR" b="1" dirty="0" smtClean="0">
                          <a:solidFill>
                            <a:schemeClr val="tx1"/>
                          </a:solidFill>
                          <a:latin typeface="Bahnschrift" panose="020B0502040204020203" pitchFamily="34" charset="0"/>
                        </a:rPr>
                        <a:t>PRAYSSAC</a:t>
                      </a:r>
                      <a:endParaRPr lang="fr-FR" b="1" dirty="0">
                        <a:solidFill>
                          <a:schemeClr val="tx1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b="1" dirty="0" smtClean="0">
                          <a:solidFill>
                            <a:schemeClr val="tx1"/>
                          </a:solidFill>
                          <a:latin typeface="Bahnschrift" panose="020B0502040204020203" pitchFamily="34" charset="0"/>
                        </a:rPr>
                        <a:t>05 65 30 65 18 </a:t>
                      </a:r>
                      <a:endParaRPr lang="fr-FR" b="1" dirty="0">
                        <a:solidFill>
                          <a:schemeClr val="tx1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0881566"/>
                  </a:ext>
                </a:extLst>
              </a:tr>
              <a:tr h="404495">
                <a:tc>
                  <a:txBody>
                    <a:bodyPr/>
                    <a:lstStyle/>
                    <a:p>
                      <a:r>
                        <a:rPr lang="fr-FR" b="1" dirty="0" smtClean="0">
                          <a:solidFill>
                            <a:schemeClr val="accent1"/>
                          </a:solidFill>
                        </a:rPr>
                        <a:t>PUY L’EVEQUE</a:t>
                      </a:r>
                      <a:endParaRPr lang="fr-FR" b="1" dirty="0">
                        <a:solidFill>
                          <a:schemeClr val="accent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b="1" dirty="0" smtClean="0">
                          <a:solidFill>
                            <a:schemeClr val="accent1"/>
                          </a:solidFill>
                        </a:rPr>
                        <a:t>05 65 21 35 95 </a:t>
                      </a:r>
                      <a:endParaRPr lang="fr-FR" b="1" dirty="0">
                        <a:solidFill>
                          <a:schemeClr val="accent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5920126"/>
                  </a:ext>
                </a:extLst>
              </a:tr>
            </a:tbl>
          </a:graphicData>
        </a:graphic>
      </p:graphicFrame>
      <p:graphicFrame>
        <p:nvGraphicFramePr>
          <p:cNvPr id="10" name="Tableau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4705203"/>
              </p:ext>
            </p:extLst>
          </p:nvPr>
        </p:nvGraphicFramePr>
        <p:xfrm>
          <a:off x="136698" y="3477721"/>
          <a:ext cx="4420312" cy="3235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10156">
                  <a:extLst>
                    <a:ext uri="{9D8B030D-6E8A-4147-A177-3AD203B41FA5}">
                      <a16:colId xmlns:a16="http://schemas.microsoft.com/office/drawing/2014/main" val="1876514833"/>
                    </a:ext>
                  </a:extLst>
                </a:gridCol>
                <a:gridCol w="2210156">
                  <a:extLst>
                    <a:ext uri="{9D8B030D-6E8A-4147-A177-3AD203B41FA5}">
                      <a16:colId xmlns:a16="http://schemas.microsoft.com/office/drawing/2014/main" val="257362292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fr-FR" b="1" dirty="0" smtClean="0">
                          <a:latin typeface="Bahnschrift" panose="020B0502040204020203" pitchFamily="34" charset="0"/>
                        </a:rPr>
                        <a:t>CAZALS</a:t>
                      </a:r>
                      <a:endParaRPr lang="fr-FR" b="1" dirty="0">
                        <a:latin typeface="Bahnschrift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b="1" dirty="0" smtClean="0">
                          <a:latin typeface="Bahnschrift" panose="020B0502040204020203" pitchFamily="34" charset="0"/>
                        </a:rPr>
                        <a:t>05 65</a:t>
                      </a:r>
                      <a:r>
                        <a:rPr lang="fr-FR" b="1" baseline="0" dirty="0" smtClean="0">
                          <a:latin typeface="Bahnschrift" panose="020B0502040204020203" pitchFamily="34" charset="0"/>
                        </a:rPr>
                        <a:t> 22 89 22</a:t>
                      </a:r>
                      <a:endParaRPr lang="fr-FR" b="1" dirty="0">
                        <a:latin typeface="Bahnschrift" panose="020B05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37059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fr-FR" b="1" dirty="0" smtClean="0">
                          <a:solidFill>
                            <a:schemeClr val="accent1"/>
                          </a:solidFill>
                          <a:latin typeface="Bahnschrift" panose="020B0502040204020203" pitchFamily="34" charset="0"/>
                        </a:rPr>
                        <a:t>FIGEAC</a:t>
                      </a:r>
                      <a:endParaRPr lang="fr-FR" b="1" dirty="0">
                        <a:solidFill>
                          <a:schemeClr val="accent1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b="1" dirty="0" smtClean="0">
                          <a:solidFill>
                            <a:schemeClr val="accent1"/>
                          </a:solidFill>
                          <a:latin typeface="Bahnschrift" panose="020B0502040204020203" pitchFamily="34" charset="0"/>
                        </a:rPr>
                        <a:t>05 65 34 14 95 </a:t>
                      </a:r>
                      <a:endParaRPr lang="fr-FR" b="1" dirty="0">
                        <a:solidFill>
                          <a:schemeClr val="accent1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84763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fr-FR" b="1" dirty="0" smtClean="0">
                          <a:solidFill>
                            <a:schemeClr val="tx1"/>
                          </a:solidFill>
                          <a:latin typeface="Bahnschrift" panose="020B0502040204020203" pitchFamily="34" charset="0"/>
                        </a:rPr>
                        <a:t>GOURDON </a:t>
                      </a:r>
                      <a:endParaRPr lang="fr-FR" b="1" dirty="0">
                        <a:solidFill>
                          <a:schemeClr val="tx1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b="1" dirty="0" smtClean="0">
                          <a:solidFill>
                            <a:schemeClr val="tx1"/>
                          </a:solidFill>
                          <a:latin typeface="Bahnschrift" panose="020B0502040204020203" pitchFamily="34" charset="0"/>
                        </a:rPr>
                        <a:t>05 65</a:t>
                      </a:r>
                      <a:r>
                        <a:rPr lang="fr-FR" b="1" baseline="0" dirty="0" smtClean="0">
                          <a:solidFill>
                            <a:schemeClr val="tx1"/>
                          </a:solidFill>
                          <a:latin typeface="Bahnschrift" panose="020B0502040204020203" pitchFamily="34" charset="0"/>
                        </a:rPr>
                        <a:t> 41 06 08 </a:t>
                      </a:r>
                      <a:endParaRPr lang="fr-FR" b="1" dirty="0">
                        <a:solidFill>
                          <a:schemeClr val="tx1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00331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fr-FR" b="1" dirty="0" smtClean="0">
                          <a:solidFill>
                            <a:schemeClr val="accent1"/>
                          </a:solidFill>
                          <a:latin typeface="Bahnschrift" panose="020B0502040204020203" pitchFamily="34" charset="0"/>
                        </a:rPr>
                        <a:t>GRAMAT</a:t>
                      </a:r>
                      <a:endParaRPr lang="fr-FR" b="1" dirty="0">
                        <a:solidFill>
                          <a:schemeClr val="accent1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b="1" dirty="0" smtClean="0">
                          <a:solidFill>
                            <a:schemeClr val="accent1"/>
                          </a:solidFill>
                          <a:latin typeface="Bahnschrift" panose="020B0502040204020203" pitchFamily="34" charset="0"/>
                        </a:rPr>
                        <a:t>05 65 33</a:t>
                      </a:r>
                      <a:r>
                        <a:rPr lang="fr-FR" b="1" baseline="0" dirty="0" smtClean="0">
                          <a:solidFill>
                            <a:schemeClr val="accent1"/>
                          </a:solidFill>
                          <a:latin typeface="Bahnschrift" panose="020B0502040204020203" pitchFamily="34" charset="0"/>
                        </a:rPr>
                        <a:t> 12 28</a:t>
                      </a:r>
                      <a:endParaRPr lang="fr-FR" b="1" dirty="0">
                        <a:solidFill>
                          <a:schemeClr val="accent1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61928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fr-FR" b="1" dirty="0" smtClean="0">
                          <a:solidFill>
                            <a:schemeClr val="tx1"/>
                          </a:solidFill>
                          <a:latin typeface="Bahnschrift" panose="020B0502040204020203" pitchFamily="34" charset="0"/>
                        </a:rPr>
                        <a:t>LABASTIDE MURAT </a:t>
                      </a:r>
                      <a:endParaRPr lang="fr-FR" b="1" dirty="0">
                        <a:solidFill>
                          <a:schemeClr val="tx1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b="1" dirty="0" smtClean="0">
                          <a:solidFill>
                            <a:schemeClr val="tx1"/>
                          </a:solidFill>
                          <a:latin typeface="Bahnschrift" panose="020B0502040204020203" pitchFamily="34" charset="0"/>
                        </a:rPr>
                        <a:t>05 65 21 11 49 </a:t>
                      </a:r>
                      <a:endParaRPr lang="fr-FR" b="1" dirty="0">
                        <a:solidFill>
                          <a:schemeClr val="tx1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40208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fr-FR" b="1" dirty="0" smtClean="0">
                          <a:solidFill>
                            <a:schemeClr val="accent1"/>
                          </a:solidFill>
                          <a:latin typeface="Bahnschrift" panose="020B0502040204020203" pitchFamily="34" charset="0"/>
                        </a:rPr>
                        <a:t>LACAPELLE MARIVAL</a:t>
                      </a:r>
                      <a:r>
                        <a:rPr lang="fr-FR" b="1" baseline="0" dirty="0" smtClean="0">
                          <a:solidFill>
                            <a:schemeClr val="accent1"/>
                          </a:solidFill>
                          <a:latin typeface="Bahnschrift" panose="020B0502040204020203" pitchFamily="34" charset="0"/>
                        </a:rPr>
                        <a:t> </a:t>
                      </a:r>
                      <a:endParaRPr lang="fr-FR" b="1" dirty="0">
                        <a:solidFill>
                          <a:schemeClr val="accent1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b="1" dirty="0" smtClean="0">
                          <a:solidFill>
                            <a:schemeClr val="accent1"/>
                          </a:solidFill>
                          <a:latin typeface="Bahnschrift" panose="020B0502040204020203" pitchFamily="34" charset="0"/>
                        </a:rPr>
                        <a:t>05 65 40 88 92</a:t>
                      </a:r>
                      <a:endParaRPr lang="fr-FR" b="1" dirty="0">
                        <a:solidFill>
                          <a:schemeClr val="accent1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19689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fr-FR" b="1" dirty="0" smtClean="0">
                          <a:solidFill>
                            <a:schemeClr val="tx1"/>
                          </a:solidFill>
                          <a:latin typeface="Bahnschrift" panose="020B0502040204020203" pitchFamily="34" charset="0"/>
                        </a:rPr>
                        <a:t>LALBENQUE </a:t>
                      </a:r>
                      <a:endParaRPr lang="fr-FR" b="1" dirty="0">
                        <a:solidFill>
                          <a:schemeClr val="tx1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b="1" dirty="0" smtClean="0">
                          <a:solidFill>
                            <a:schemeClr val="tx1"/>
                          </a:solidFill>
                          <a:latin typeface="Bahnschrift" panose="020B0502040204020203" pitchFamily="34" charset="0"/>
                        </a:rPr>
                        <a:t>05 65 24 75 60 </a:t>
                      </a:r>
                      <a:endParaRPr lang="fr-FR" b="1" dirty="0">
                        <a:solidFill>
                          <a:schemeClr val="tx1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08815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fr-FR" b="1" dirty="0" smtClean="0">
                          <a:solidFill>
                            <a:schemeClr val="accent1"/>
                          </a:solidFill>
                          <a:latin typeface="Bahnschrift" panose="020B0502040204020203" pitchFamily="34" charset="0"/>
                        </a:rPr>
                        <a:t>LATRONQUIERE</a:t>
                      </a:r>
                      <a:r>
                        <a:rPr lang="fr-FR" b="1" baseline="0" dirty="0" smtClean="0">
                          <a:solidFill>
                            <a:schemeClr val="accent1"/>
                          </a:solidFill>
                          <a:latin typeface="Bahnschrift" panose="020B0502040204020203" pitchFamily="34" charset="0"/>
                        </a:rPr>
                        <a:t> </a:t>
                      </a:r>
                      <a:endParaRPr lang="fr-FR" b="1" dirty="0">
                        <a:solidFill>
                          <a:schemeClr val="accent1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b="1" dirty="0" smtClean="0">
                          <a:solidFill>
                            <a:schemeClr val="accent1"/>
                          </a:solidFill>
                          <a:latin typeface="Bahnschrift" panose="020B0502040204020203" pitchFamily="34" charset="0"/>
                        </a:rPr>
                        <a:t>05 65 40 31 48 </a:t>
                      </a:r>
                      <a:endParaRPr lang="fr-FR" b="1" dirty="0">
                        <a:solidFill>
                          <a:schemeClr val="accent1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5920126"/>
                  </a:ext>
                </a:extLst>
              </a:tr>
            </a:tbl>
          </a:graphicData>
        </a:graphic>
      </p:graphicFrame>
      <p:graphicFrame>
        <p:nvGraphicFramePr>
          <p:cNvPr id="11" name="Tableau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0728092"/>
              </p:ext>
            </p:extLst>
          </p:nvPr>
        </p:nvGraphicFramePr>
        <p:xfrm>
          <a:off x="5085950" y="3482960"/>
          <a:ext cx="4420312" cy="3230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10156">
                  <a:extLst>
                    <a:ext uri="{9D8B030D-6E8A-4147-A177-3AD203B41FA5}">
                      <a16:colId xmlns:a16="http://schemas.microsoft.com/office/drawing/2014/main" val="1876514833"/>
                    </a:ext>
                  </a:extLst>
                </a:gridCol>
                <a:gridCol w="2210156">
                  <a:extLst>
                    <a:ext uri="{9D8B030D-6E8A-4147-A177-3AD203B41FA5}">
                      <a16:colId xmlns:a16="http://schemas.microsoft.com/office/drawing/2014/main" val="2573622928"/>
                    </a:ext>
                  </a:extLst>
                </a:gridCol>
              </a:tblGrid>
              <a:tr h="403840">
                <a:tc>
                  <a:txBody>
                    <a:bodyPr/>
                    <a:lstStyle/>
                    <a:p>
                      <a:r>
                        <a:rPr lang="fr-FR" b="1" dirty="0" smtClean="0">
                          <a:latin typeface="Bahnschrift" panose="020B0502040204020203" pitchFamily="34" charset="0"/>
                        </a:rPr>
                        <a:t>SAINT CERE</a:t>
                      </a:r>
                      <a:endParaRPr lang="fr-FR" b="1" dirty="0">
                        <a:latin typeface="Bahnschrift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b="1" dirty="0" smtClean="0">
                          <a:latin typeface="Bahnschrift" panose="020B0502040204020203" pitchFamily="34" charset="0"/>
                        </a:rPr>
                        <a:t>05 65 38 02 90 </a:t>
                      </a:r>
                      <a:endParaRPr lang="fr-FR" b="1" dirty="0">
                        <a:latin typeface="Bahnschrift" panose="020B05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3705938"/>
                  </a:ext>
                </a:extLst>
              </a:tr>
              <a:tr h="403840">
                <a:tc>
                  <a:txBody>
                    <a:bodyPr/>
                    <a:lstStyle/>
                    <a:p>
                      <a:r>
                        <a:rPr lang="fr-FR" b="1" dirty="0" smtClean="0">
                          <a:solidFill>
                            <a:schemeClr val="accent1"/>
                          </a:solidFill>
                          <a:latin typeface="Bahnschrift" panose="020B0502040204020203" pitchFamily="34" charset="0"/>
                        </a:rPr>
                        <a:t>SALVIAC</a:t>
                      </a:r>
                      <a:endParaRPr lang="fr-FR" b="1" dirty="0">
                        <a:solidFill>
                          <a:schemeClr val="accent1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b="1" dirty="0" smtClean="0">
                          <a:solidFill>
                            <a:schemeClr val="accent1"/>
                          </a:solidFill>
                          <a:latin typeface="Bahnschrift" panose="020B0502040204020203" pitchFamily="34" charset="0"/>
                        </a:rPr>
                        <a:t>05 65 41 54 97 </a:t>
                      </a:r>
                      <a:endParaRPr lang="fr-FR" b="1" dirty="0">
                        <a:solidFill>
                          <a:schemeClr val="accent1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8476320"/>
                  </a:ext>
                </a:extLst>
              </a:tr>
              <a:tr h="403840">
                <a:tc>
                  <a:txBody>
                    <a:bodyPr/>
                    <a:lstStyle/>
                    <a:p>
                      <a:r>
                        <a:rPr lang="fr-FR" b="1" dirty="0" smtClean="0">
                          <a:solidFill>
                            <a:schemeClr val="tx1"/>
                          </a:solidFill>
                          <a:latin typeface="Bahnschrift" panose="020B0502040204020203" pitchFamily="34" charset="0"/>
                        </a:rPr>
                        <a:t>SOUILLAC</a:t>
                      </a:r>
                      <a:endParaRPr lang="fr-FR" b="1" dirty="0">
                        <a:solidFill>
                          <a:schemeClr val="tx1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b="1" dirty="0" smtClean="0">
                          <a:solidFill>
                            <a:schemeClr val="tx1"/>
                          </a:solidFill>
                          <a:latin typeface="Bahnschrift" panose="020B0502040204020203" pitchFamily="34" charset="0"/>
                        </a:rPr>
                        <a:t>05 65 32 67 80 </a:t>
                      </a:r>
                      <a:endParaRPr lang="fr-FR" b="1" dirty="0">
                        <a:solidFill>
                          <a:schemeClr val="tx1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0033199"/>
                  </a:ext>
                </a:extLst>
              </a:tr>
              <a:tr h="403840">
                <a:tc>
                  <a:txBody>
                    <a:bodyPr/>
                    <a:lstStyle/>
                    <a:p>
                      <a:r>
                        <a:rPr lang="fr-FR" b="1" dirty="0" smtClean="0">
                          <a:solidFill>
                            <a:schemeClr val="accent1"/>
                          </a:solidFill>
                          <a:latin typeface="Bahnschrift" panose="020B0502040204020203" pitchFamily="34" charset="0"/>
                        </a:rPr>
                        <a:t>SOUSCEYRAC</a:t>
                      </a:r>
                      <a:endParaRPr lang="fr-FR" b="1" dirty="0">
                        <a:solidFill>
                          <a:schemeClr val="accent1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b="1" dirty="0" smtClean="0">
                          <a:solidFill>
                            <a:schemeClr val="accent1"/>
                          </a:solidFill>
                          <a:latin typeface="Bahnschrift" panose="020B0502040204020203" pitchFamily="34" charset="0"/>
                        </a:rPr>
                        <a:t>05 65 33 05 20</a:t>
                      </a:r>
                      <a:endParaRPr lang="fr-FR" b="1" dirty="0">
                        <a:solidFill>
                          <a:schemeClr val="accent1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6192867"/>
                  </a:ext>
                </a:extLst>
              </a:tr>
              <a:tr h="403840">
                <a:tc>
                  <a:txBody>
                    <a:bodyPr/>
                    <a:lstStyle/>
                    <a:p>
                      <a:r>
                        <a:rPr lang="fr-FR" b="1" dirty="0" smtClean="0">
                          <a:solidFill>
                            <a:schemeClr val="tx1"/>
                          </a:solidFill>
                          <a:latin typeface="Bahnschrift" panose="020B0502040204020203" pitchFamily="34" charset="0"/>
                        </a:rPr>
                        <a:t>VAYRAC </a:t>
                      </a:r>
                      <a:endParaRPr lang="fr-FR" b="1" dirty="0">
                        <a:solidFill>
                          <a:schemeClr val="tx1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b="1" dirty="0" smtClean="0">
                          <a:solidFill>
                            <a:schemeClr val="tx1"/>
                          </a:solidFill>
                          <a:latin typeface="Bahnschrift" panose="020B0502040204020203" pitchFamily="34" charset="0"/>
                        </a:rPr>
                        <a:t>05 65 32 49</a:t>
                      </a:r>
                      <a:r>
                        <a:rPr lang="fr-FR" b="1" baseline="0" dirty="0" smtClean="0">
                          <a:solidFill>
                            <a:schemeClr val="tx1"/>
                          </a:solidFill>
                          <a:latin typeface="Bahnschrift" panose="020B0502040204020203" pitchFamily="34" charset="0"/>
                        </a:rPr>
                        <a:t> 29 </a:t>
                      </a:r>
                      <a:endParaRPr lang="fr-FR" b="1" dirty="0">
                        <a:solidFill>
                          <a:schemeClr val="tx1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4020821"/>
                  </a:ext>
                </a:extLst>
              </a:tr>
              <a:tr h="403840">
                <a:tc>
                  <a:txBody>
                    <a:bodyPr/>
                    <a:lstStyle/>
                    <a:p>
                      <a:r>
                        <a:rPr lang="fr-FR" b="1" dirty="0" smtClean="0">
                          <a:solidFill>
                            <a:schemeClr val="accent1"/>
                          </a:solidFill>
                          <a:latin typeface="Bahnschrift" panose="020B0502040204020203" pitchFamily="34" charset="0"/>
                        </a:rPr>
                        <a:t>4ROU</a:t>
                      </a:r>
                      <a:endParaRPr lang="fr-FR" b="1" dirty="0">
                        <a:solidFill>
                          <a:schemeClr val="accent1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b="1" dirty="0" smtClean="0">
                          <a:solidFill>
                            <a:schemeClr val="accent1"/>
                          </a:solidFill>
                          <a:latin typeface="Bahnschrift" panose="020B0502040204020203" pitchFamily="34" charset="0"/>
                        </a:rPr>
                        <a:t>05 65 32 19 82 </a:t>
                      </a:r>
                      <a:endParaRPr lang="fr-FR" b="1" dirty="0">
                        <a:solidFill>
                          <a:schemeClr val="accent1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1968907"/>
                  </a:ext>
                </a:extLst>
              </a:tr>
              <a:tr h="40384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0881566"/>
                  </a:ext>
                </a:extLst>
              </a:tr>
              <a:tr h="40384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592012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07148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uton d'action : Accueil 1">
            <a:hlinkClick r:id="" action="ppaction://hlinkshowjump?jump=firstslide" highlightClick="1"/>
          </p:cNvPr>
          <p:cNvSpPr/>
          <p:nvPr/>
        </p:nvSpPr>
        <p:spPr>
          <a:xfrm>
            <a:off x="8564326" y="5283569"/>
            <a:ext cx="1042416" cy="1042416"/>
          </a:xfrm>
          <a:prstGeom prst="actionButtonHom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à coins arrondis 4">
            <a:hlinkClick r:id="rId2" action="ppaction://hlinksldjump"/>
          </p:cNvPr>
          <p:cNvSpPr/>
          <p:nvPr/>
        </p:nvSpPr>
        <p:spPr>
          <a:xfrm>
            <a:off x="4556759" y="3050770"/>
            <a:ext cx="1886989" cy="101415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SOUILLAC</a:t>
            </a:r>
            <a:endParaRPr lang="fr-FR" dirty="0"/>
          </a:p>
        </p:txBody>
      </p:sp>
      <p:sp>
        <p:nvSpPr>
          <p:cNvPr id="6" name="Rectangle à coins arrondis 5">
            <a:hlinkClick r:id="rId3" action="ppaction://hlinksldjump"/>
          </p:cNvPr>
          <p:cNvSpPr/>
          <p:nvPr/>
        </p:nvSpPr>
        <p:spPr>
          <a:xfrm>
            <a:off x="1055718" y="847897"/>
            <a:ext cx="1886989" cy="101415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LAUZES</a:t>
            </a:r>
            <a:endParaRPr lang="fr-FR" dirty="0"/>
          </a:p>
        </p:txBody>
      </p:sp>
      <p:sp>
        <p:nvSpPr>
          <p:cNvPr id="7" name="Rectangle à coins arrondis 6">
            <a:hlinkClick r:id="rId4" action="ppaction://hlinksldjump"/>
          </p:cNvPr>
          <p:cNvSpPr/>
          <p:nvPr/>
        </p:nvSpPr>
        <p:spPr>
          <a:xfrm>
            <a:off x="1055717" y="3050771"/>
            <a:ext cx="1886989" cy="101415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CAJARC</a:t>
            </a:r>
            <a:endParaRPr lang="fr-FR" dirty="0"/>
          </a:p>
        </p:txBody>
      </p:sp>
      <p:sp>
        <p:nvSpPr>
          <p:cNvPr id="8" name="Rectangle à coins arrondis 7">
            <a:hlinkClick r:id="rId5" action="ppaction://hlinksldjump"/>
          </p:cNvPr>
          <p:cNvSpPr/>
          <p:nvPr/>
        </p:nvSpPr>
        <p:spPr>
          <a:xfrm>
            <a:off x="4556760" y="847896"/>
            <a:ext cx="1886989" cy="101415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ARCAMBAL</a:t>
            </a:r>
            <a:endParaRPr lang="fr-FR" dirty="0"/>
          </a:p>
        </p:txBody>
      </p:sp>
      <p:sp>
        <p:nvSpPr>
          <p:cNvPr id="9" name="Rectangle à coins arrondis 8">
            <a:hlinkClick r:id="rId6" action="ppaction://hlinksldjump"/>
          </p:cNvPr>
          <p:cNvSpPr/>
          <p:nvPr/>
        </p:nvSpPr>
        <p:spPr>
          <a:xfrm>
            <a:off x="8057802" y="847895"/>
            <a:ext cx="1886989" cy="101415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CAHORS</a:t>
            </a:r>
            <a:endParaRPr lang="fr-FR" dirty="0"/>
          </a:p>
        </p:txBody>
      </p:sp>
      <p:sp>
        <p:nvSpPr>
          <p:cNvPr id="10" name="Rectangle à coins arrondis 9">
            <a:hlinkClick r:id="rId7" action="ppaction://hlinksldjump"/>
          </p:cNvPr>
          <p:cNvSpPr/>
          <p:nvPr/>
        </p:nvSpPr>
        <p:spPr>
          <a:xfrm>
            <a:off x="8057802" y="3050769"/>
            <a:ext cx="1886989" cy="101415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VERGER A GRAINE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28217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uton d'action : Accueil 1">
            <a:hlinkClick r:id="" action="ppaction://hlinkshowjump?jump=firstslide" highlightClick="1"/>
          </p:cNvPr>
          <p:cNvSpPr/>
          <p:nvPr/>
        </p:nvSpPr>
        <p:spPr>
          <a:xfrm>
            <a:off x="9386039" y="5143908"/>
            <a:ext cx="1042416" cy="1042416"/>
          </a:xfrm>
          <a:prstGeom prst="actionButtonHom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ZoneTexte 2"/>
          <p:cNvSpPr txBox="1"/>
          <p:nvPr/>
        </p:nvSpPr>
        <p:spPr>
          <a:xfrm>
            <a:off x="0" y="498764"/>
            <a:ext cx="12191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b="1" u="sng" dirty="0" smtClean="0">
                <a:latin typeface="Bahnschrift" panose="020B0502040204020203" pitchFamily="34" charset="0"/>
              </a:rPr>
              <a:t>M.A.R.PA DE LAUZES </a:t>
            </a:r>
            <a:endParaRPr lang="fr-FR" sz="4000" b="1" u="sng" dirty="0">
              <a:latin typeface="Bahnschrift" panose="020B0502040204020203" pitchFamily="34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0" y="3652984"/>
            <a:ext cx="1219199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600" dirty="0" smtClean="0">
                <a:latin typeface="Bahnschrift" panose="020B0502040204020203" pitchFamily="34" charset="0"/>
              </a:rPr>
              <a:t>PAS DE DETECTION INCENDIE </a:t>
            </a:r>
            <a:endParaRPr lang="fr-FR" sz="6600" dirty="0">
              <a:latin typeface="Bahnschrift" panose="020B0502040204020203" pitchFamily="34" charset="0"/>
            </a:endParaRPr>
          </a:p>
        </p:txBody>
      </p:sp>
      <p:sp>
        <p:nvSpPr>
          <p:cNvPr id="5" name="Organigramme : Extraire 4"/>
          <p:cNvSpPr/>
          <p:nvPr/>
        </p:nvSpPr>
        <p:spPr>
          <a:xfrm>
            <a:off x="814647" y="1359783"/>
            <a:ext cx="1554480" cy="1406700"/>
          </a:xfrm>
          <a:prstGeom prst="flowChartExtract">
            <a:avLst/>
          </a:prstGeom>
          <a:solidFill>
            <a:srgbClr val="FFFF0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4000" b="1" dirty="0" smtClean="0">
              <a:solidFill>
                <a:srgbClr val="FF0000"/>
              </a:solidFill>
            </a:endParaRPr>
          </a:p>
          <a:p>
            <a:pPr algn="ctr"/>
            <a:endParaRPr lang="fr-FR" sz="4000" b="1" dirty="0" smtClean="0">
              <a:solidFill>
                <a:srgbClr val="FF0000"/>
              </a:solidFill>
            </a:endParaRPr>
          </a:p>
          <a:p>
            <a:pPr algn="ctr"/>
            <a:r>
              <a:rPr lang="fr-FR" sz="4000" b="1" dirty="0" smtClean="0">
                <a:solidFill>
                  <a:srgbClr val="FF0000"/>
                </a:solidFill>
              </a:rPr>
              <a:t>I</a:t>
            </a:r>
          </a:p>
          <a:p>
            <a:pPr algn="ctr"/>
            <a:endParaRPr lang="fr-FR" sz="4000" b="1" dirty="0" smtClean="0">
              <a:solidFill>
                <a:srgbClr val="FF0000"/>
              </a:solidFill>
            </a:endParaRPr>
          </a:p>
          <a:p>
            <a:pPr algn="ctr"/>
            <a:endParaRPr lang="fr-FR" sz="4400" b="1" dirty="0" smtClean="0">
              <a:solidFill>
                <a:srgbClr val="FF0000"/>
              </a:solidFill>
            </a:endParaRPr>
          </a:p>
          <a:p>
            <a:pPr algn="ctr"/>
            <a:endParaRPr lang="fr-FR" sz="4400" dirty="0">
              <a:solidFill>
                <a:srgbClr val="FF0000"/>
              </a:solidFill>
            </a:endParaRPr>
          </a:p>
        </p:txBody>
      </p:sp>
      <p:sp>
        <p:nvSpPr>
          <p:cNvPr id="8" name="Organigramme : Connecteur 7"/>
          <p:cNvSpPr/>
          <p:nvPr/>
        </p:nvSpPr>
        <p:spPr>
          <a:xfrm>
            <a:off x="1535776" y="2527722"/>
            <a:ext cx="112222" cy="141316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Organigramme : Extraire 8"/>
          <p:cNvSpPr/>
          <p:nvPr/>
        </p:nvSpPr>
        <p:spPr>
          <a:xfrm>
            <a:off x="9595104" y="1327185"/>
            <a:ext cx="1554480" cy="1406700"/>
          </a:xfrm>
          <a:prstGeom prst="flowChartExtract">
            <a:avLst/>
          </a:prstGeom>
          <a:solidFill>
            <a:srgbClr val="FFFF0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4000" b="1" dirty="0" smtClean="0">
              <a:solidFill>
                <a:srgbClr val="FF0000"/>
              </a:solidFill>
            </a:endParaRPr>
          </a:p>
          <a:p>
            <a:pPr algn="ctr"/>
            <a:endParaRPr lang="fr-FR" sz="4000" b="1" dirty="0" smtClean="0">
              <a:solidFill>
                <a:srgbClr val="FF0000"/>
              </a:solidFill>
            </a:endParaRPr>
          </a:p>
          <a:p>
            <a:pPr algn="ctr"/>
            <a:r>
              <a:rPr lang="fr-FR" sz="4000" b="1" dirty="0" smtClean="0">
                <a:solidFill>
                  <a:srgbClr val="FF0000"/>
                </a:solidFill>
              </a:rPr>
              <a:t>I</a:t>
            </a:r>
          </a:p>
          <a:p>
            <a:pPr algn="ctr"/>
            <a:endParaRPr lang="fr-FR" sz="4000" b="1" dirty="0" smtClean="0">
              <a:solidFill>
                <a:srgbClr val="FF0000"/>
              </a:solidFill>
            </a:endParaRPr>
          </a:p>
          <a:p>
            <a:pPr algn="ctr"/>
            <a:endParaRPr lang="fr-FR" sz="4400" b="1" dirty="0" smtClean="0">
              <a:solidFill>
                <a:srgbClr val="FF0000"/>
              </a:solidFill>
            </a:endParaRPr>
          </a:p>
          <a:p>
            <a:pPr algn="ctr"/>
            <a:endParaRPr lang="fr-FR" sz="4400" dirty="0">
              <a:solidFill>
                <a:srgbClr val="FF0000"/>
              </a:solidFill>
            </a:endParaRPr>
          </a:p>
        </p:txBody>
      </p:sp>
      <p:sp>
        <p:nvSpPr>
          <p:cNvPr id="10" name="Organigramme : Connecteur 9"/>
          <p:cNvSpPr/>
          <p:nvPr/>
        </p:nvSpPr>
        <p:spPr>
          <a:xfrm>
            <a:off x="10316233" y="2472034"/>
            <a:ext cx="112222" cy="141316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Flèche gauche 10">
            <a:hlinkClick r:id="rId2" action="ppaction://hlinksldjump"/>
          </p:cNvPr>
          <p:cNvSpPr/>
          <p:nvPr/>
        </p:nvSpPr>
        <p:spPr>
          <a:xfrm>
            <a:off x="2726575" y="5143908"/>
            <a:ext cx="2069869" cy="1072341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latin typeface="Bahnschrift" panose="020B0502040204020203" pitchFamily="34" charset="0"/>
              </a:rPr>
              <a:t>PRECEDENT</a:t>
            </a:r>
            <a:endParaRPr lang="fr-FR" b="1" dirty="0"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9592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uton d'action : Accueil 1">
            <a:hlinkClick r:id="" action="ppaction://hlinkshowjump?jump=firstslide" highlightClick="1"/>
          </p:cNvPr>
          <p:cNvSpPr/>
          <p:nvPr/>
        </p:nvSpPr>
        <p:spPr>
          <a:xfrm>
            <a:off x="9212718" y="5143908"/>
            <a:ext cx="1042416" cy="1042416"/>
          </a:xfrm>
          <a:prstGeom prst="actionButtonHom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ZoneTexte 2"/>
          <p:cNvSpPr txBox="1"/>
          <p:nvPr/>
        </p:nvSpPr>
        <p:spPr>
          <a:xfrm>
            <a:off x="0" y="606829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800" b="1" u="sng" dirty="0" smtClean="0">
                <a:latin typeface="Bahnschrift" panose="020B0502040204020203" pitchFamily="34" charset="0"/>
              </a:rPr>
              <a:t>COMMUNE ENTIERE DE ARCAMBAL </a:t>
            </a:r>
            <a:endParaRPr lang="fr-FR" sz="4800" b="1" u="sng" dirty="0">
              <a:latin typeface="Bahnschrift" panose="020B0502040204020203" pitchFamily="34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0" y="2701636"/>
            <a:ext cx="12191999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u="sng" dirty="0" smtClean="0">
                <a:latin typeface="Bahnschrift" panose="020B0502040204020203" pitchFamily="34" charset="0"/>
              </a:rPr>
              <a:t>RESEAU D’EAU DEFAILLANT </a:t>
            </a:r>
            <a:r>
              <a:rPr lang="fr-FR" sz="2400" u="sng" dirty="0" smtClean="0">
                <a:latin typeface="Bahnschrift" panose="020B0502040204020203" pitchFamily="34" charset="0"/>
              </a:rPr>
              <a:t>:</a:t>
            </a:r>
          </a:p>
          <a:p>
            <a:endParaRPr lang="fr-FR" dirty="0"/>
          </a:p>
          <a:p>
            <a:r>
              <a:rPr lang="fr-FR" sz="3600" b="1" dirty="0" smtClean="0"/>
              <a:t>Renforcer tout départ pour feu avec </a:t>
            </a:r>
            <a:r>
              <a:rPr lang="fr-FR" sz="3600" b="1" dirty="0" smtClean="0">
                <a:solidFill>
                  <a:srgbClr val="FFFF00"/>
                </a:solidFill>
              </a:rPr>
              <a:t>moyen en eau </a:t>
            </a:r>
            <a:r>
              <a:rPr lang="fr-FR" sz="3600" b="1" dirty="0" smtClean="0"/>
              <a:t>et </a:t>
            </a:r>
            <a:r>
              <a:rPr lang="fr-FR" sz="3600" b="1" dirty="0" smtClean="0">
                <a:solidFill>
                  <a:srgbClr val="FFFF00"/>
                </a:solidFill>
              </a:rPr>
              <a:t>contacter la SAUR </a:t>
            </a:r>
            <a:endParaRPr lang="fr-FR" sz="3600" b="1" dirty="0">
              <a:solidFill>
                <a:srgbClr val="FFFF00"/>
              </a:solidFill>
            </a:endParaRPr>
          </a:p>
        </p:txBody>
      </p:sp>
      <p:sp>
        <p:nvSpPr>
          <p:cNvPr id="5" name="Flèche gauche 4">
            <a:hlinkClick r:id="rId2" action="ppaction://hlinksldjump"/>
          </p:cNvPr>
          <p:cNvSpPr/>
          <p:nvPr/>
        </p:nvSpPr>
        <p:spPr>
          <a:xfrm>
            <a:off x="2726575" y="5143908"/>
            <a:ext cx="2069869" cy="1072341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latin typeface="Bahnschrift" panose="020B0502040204020203" pitchFamily="34" charset="0"/>
              </a:rPr>
              <a:t>PRECEDENT</a:t>
            </a:r>
            <a:endParaRPr lang="fr-FR" b="1" dirty="0"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9057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uton d'action : Accueil 1">
            <a:hlinkClick r:id="" action="ppaction://hlinkshowjump?jump=firstslide" highlightClick="1"/>
          </p:cNvPr>
          <p:cNvSpPr/>
          <p:nvPr/>
        </p:nvSpPr>
        <p:spPr>
          <a:xfrm>
            <a:off x="8822021" y="5143908"/>
            <a:ext cx="1042416" cy="1042416"/>
          </a:xfrm>
          <a:prstGeom prst="actionButtonHom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ZoneTexte 2"/>
          <p:cNvSpPr txBox="1"/>
          <p:nvPr/>
        </p:nvSpPr>
        <p:spPr>
          <a:xfrm>
            <a:off x="0" y="573578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b="1" u="sng" dirty="0" smtClean="0">
                <a:latin typeface="Bahnschrift" panose="020B0502040204020203" pitchFamily="34" charset="0"/>
              </a:rPr>
              <a:t>LYCEE CLEMENT MAROT CAHORS </a:t>
            </a:r>
            <a:endParaRPr lang="fr-FR" sz="4000" b="1" u="sng" dirty="0">
              <a:latin typeface="Bahnschrift" panose="020B0502040204020203" pitchFamily="34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0" y="3536778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>
                <a:latin typeface="Bahnschrift" panose="020B0502040204020203" pitchFamily="34" charset="0"/>
              </a:rPr>
              <a:t>PAS DE VOIE ECHELLE :    RENFORCER AVEC </a:t>
            </a:r>
            <a:r>
              <a:rPr lang="fr-FR" sz="2800" b="1" dirty="0" smtClean="0">
                <a:solidFill>
                  <a:srgbClr val="FFFF00"/>
                </a:solidFill>
                <a:latin typeface="Bahnschrift" panose="020B0502040204020203" pitchFamily="34" charset="0"/>
              </a:rPr>
              <a:t>UN</a:t>
            </a:r>
            <a:r>
              <a:rPr lang="fr-FR" sz="2800" b="1" dirty="0" smtClean="0">
                <a:latin typeface="Bahnschrift" panose="020B0502040204020203" pitchFamily="34" charset="0"/>
              </a:rPr>
              <a:t> </a:t>
            </a:r>
            <a:r>
              <a:rPr lang="fr-FR" sz="2800" b="1" dirty="0" smtClean="0">
                <a:solidFill>
                  <a:srgbClr val="FFFF00"/>
                </a:solidFill>
                <a:latin typeface="Bahnschrift" panose="020B0502040204020203" pitchFamily="34" charset="0"/>
              </a:rPr>
              <a:t>FPT</a:t>
            </a:r>
            <a:r>
              <a:rPr lang="fr-FR" sz="2800" b="1" dirty="0" smtClean="0">
                <a:latin typeface="Bahnschrift" panose="020B0502040204020203" pitchFamily="34" charset="0"/>
              </a:rPr>
              <a:t>  </a:t>
            </a:r>
            <a:endParaRPr lang="fr-FR" sz="2800" b="1" dirty="0">
              <a:latin typeface="Bahnschrift" panose="020B0502040204020203" pitchFamily="34" charset="0"/>
            </a:endParaRPr>
          </a:p>
        </p:txBody>
      </p:sp>
      <p:sp>
        <p:nvSpPr>
          <p:cNvPr id="5" name="Organigramme : Extraire 4"/>
          <p:cNvSpPr/>
          <p:nvPr/>
        </p:nvSpPr>
        <p:spPr>
          <a:xfrm>
            <a:off x="731520" y="1705771"/>
            <a:ext cx="1554480" cy="1406700"/>
          </a:xfrm>
          <a:prstGeom prst="flowChartExtract">
            <a:avLst/>
          </a:prstGeom>
          <a:solidFill>
            <a:srgbClr val="FFFF0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4000" b="1" dirty="0" smtClean="0">
              <a:solidFill>
                <a:srgbClr val="FF0000"/>
              </a:solidFill>
            </a:endParaRPr>
          </a:p>
          <a:p>
            <a:pPr algn="ctr"/>
            <a:endParaRPr lang="fr-FR" sz="4000" b="1" dirty="0" smtClean="0">
              <a:solidFill>
                <a:srgbClr val="FF0000"/>
              </a:solidFill>
            </a:endParaRPr>
          </a:p>
          <a:p>
            <a:pPr algn="ctr"/>
            <a:r>
              <a:rPr lang="fr-FR" sz="4000" b="1" dirty="0" smtClean="0">
                <a:solidFill>
                  <a:srgbClr val="FF0000"/>
                </a:solidFill>
              </a:rPr>
              <a:t>I</a:t>
            </a:r>
          </a:p>
          <a:p>
            <a:pPr algn="ctr"/>
            <a:endParaRPr lang="fr-FR" sz="4000" b="1" dirty="0" smtClean="0">
              <a:solidFill>
                <a:srgbClr val="FF0000"/>
              </a:solidFill>
            </a:endParaRPr>
          </a:p>
          <a:p>
            <a:pPr algn="ctr"/>
            <a:endParaRPr lang="fr-FR" sz="4400" b="1" dirty="0" smtClean="0">
              <a:solidFill>
                <a:srgbClr val="FF0000"/>
              </a:solidFill>
            </a:endParaRPr>
          </a:p>
          <a:p>
            <a:pPr algn="ctr"/>
            <a:endParaRPr lang="fr-FR" sz="4400" dirty="0">
              <a:solidFill>
                <a:srgbClr val="FF0000"/>
              </a:solidFill>
            </a:endParaRPr>
          </a:p>
        </p:txBody>
      </p:sp>
      <p:sp>
        <p:nvSpPr>
          <p:cNvPr id="6" name="Organigramme : Connecteur 5"/>
          <p:cNvSpPr/>
          <p:nvPr/>
        </p:nvSpPr>
        <p:spPr>
          <a:xfrm>
            <a:off x="1452649" y="2777104"/>
            <a:ext cx="112222" cy="141316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8727" y="2495401"/>
            <a:ext cx="2573493" cy="1628260"/>
          </a:xfrm>
          <a:prstGeom prst="rect">
            <a:avLst/>
          </a:prstGeom>
        </p:spPr>
      </p:pic>
      <p:sp>
        <p:nvSpPr>
          <p:cNvPr id="8" name="Flèche gauche 7">
            <a:hlinkClick r:id="rId3" action="ppaction://hlinksldjump"/>
          </p:cNvPr>
          <p:cNvSpPr/>
          <p:nvPr/>
        </p:nvSpPr>
        <p:spPr>
          <a:xfrm>
            <a:off x="2726575" y="5143908"/>
            <a:ext cx="2069869" cy="1072341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latin typeface="Bahnschrift" panose="020B0502040204020203" pitchFamily="34" charset="0"/>
              </a:rPr>
              <a:t>PRECEDENT</a:t>
            </a:r>
            <a:endParaRPr lang="fr-FR" b="1" dirty="0"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1047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uton d'action : Accueil 1">
            <a:hlinkClick r:id="" action="ppaction://hlinkshowjump?jump=firstslide" highlightClick="1"/>
          </p:cNvPr>
          <p:cNvSpPr/>
          <p:nvPr/>
        </p:nvSpPr>
        <p:spPr>
          <a:xfrm>
            <a:off x="8892678" y="5010904"/>
            <a:ext cx="1042416" cy="1042416"/>
          </a:xfrm>
          <a:prstGeom prst="actionButtonHom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ZoneTexte 2"/>
          <p:cNvSpPr txBox="1"/>
          <p:nvPr/>
        </p:nvSpPr>
        <p:spPr>
          <a:xfrm>
            <a:off x="0" y="382385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b="1" u="sng" dirty="0" smtClean="0">
                <a:latin typeface="Bahnschrift" panose="020B0502040204020203" pitchFamily="34" charset="0"/>
              </a:rPr>
              <a:t>MAISON DE RETRAITE LA CASCADE CAJARC </a:t>
            </a:r>
            <a:endParaRPr lang="fr-FR" sz="4000" b="1" u="sng" dirty="0">
              <a:latin typeface="Bahnschrift" panose="020B0502040204020203" pitchFamily="34" charset="0"/>
            </a:endParaRPr>
          </a:p>
        </p:txBody>
      </p:sp>
      <p:sp>
        <p:nvSpPr>
          <p:cNvPr id="4" name="Organigramme : Extraire 3"/>
          <p:cNvSpPr/>
          <p:nvPr/>
        </p:nvSpPr>
        <p:spPr>
          <a:xfrm>
            <a:off x="814647" y="1359783"/>
            <a:ext cx="1554480" cy="1406700"/>
          </a:xfrm>
          <a:prstGeom prst="flowChartExtract">
            <a:avLst/>
          </a:prstGeom>
          <a:solidFill>
            <a:srgbClr val="FFFF0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4000" b="1" dirty="0" smtClean="0">
              <a:solidFill>
                <a:srgbClr val="FF0000"/>
              </a:solidFill>
            </a:endParaRPr>
          </a:p>
          <a:p>
            <a:pPr algn="ctr"/>
            <a:endParaRPr lang="fr-FR" sz="4000" b="1" dirty="0" smtClean="0">
              <a:solidFill>
                <a:srgbClr val="FF0000"/>
              </a:solidFill>
            </a:endParaRPr>
          </a:p>
          <a:p>
            <a:pPr algn="ctr"/>
            <a:r>
              <a:rPr lang="fr-FR" sz="4000" b="1" dirty="0" smtClean="0">
                <a:solidFill>
                  <a:srgbClr val="FF0000"/>
                </a:solidFill>
              </a:rPr>
              <a:t>I</a:t>
            </a:r>
          </a:p>
          <a:p>
            <a:pPr algn="ctr"/>
            <a:endParaRPr lang="fr-FR" sz="4000" b="1" dirty="0" smtClean="0">
              <a:solidFill>
                <a:srgbClr val="FF0000"/>
              </a:solidFill>
            </a:endParaRPr>
          </a:p>
          <a:p>
            <a:pPr algn="ctr"/>
            <a:endParaRPr lang="fr-FR" sz="4400" b="1" dirty="0" smtClean="0">
              <a:solidFill>
                <a:srgbClr val="FF0000"/>
              </a:solidFill>
            </a:endParaRPr>
          </a:p>
          <a:p>
            <a:pPr algn="ctr"/>
            <a:endParaRPr lang="fr-FR" sz="4400" dirty="0">
              <a:solidFill>
                <a:srgbClr val="FF0000"/>
              </a:solidFill>
            </a:endParaRPr>
          </a:p>
        </p:txBody>
      </p:sp>
      <p:sp>
        <p:nvSpPr>
          <p:cNvPr id="5" name="Organigramme : Connecteur 4"/>
          <p:cNvSpPr/>
          <p:nvPr/>
        </p:nvSpPr>
        <p:spPr>
          <a:xfrm>
            <a:off x="1535776" y="2527722"/>
            <a:ext cx="112222" cy="141316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1" y="3192087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 smtClean="0"/>
              <a:t>TOUT DEPART FEU : FAIRE PARTIR EN </a:t>
            </a:r>
            <a:r>
              <a:rPr lang="fr-FR" sz="4000" b="1" dirty="0" smtClean="0">
                <a:solidFill>
                  <a:srgbClr val="FFFF00"/>
                </a:solidFill>
              </a:rPr>
              <a:t>NIVEAU 2 </a:t>
            </a:r>
            <a:endParaRPr lang="fr-FR" sz="4000" b="1" dirty="0">
              <a:solidFill>
                <a:srgbClr val="FFFF00"/>
              </a:solidFill>
            </a:endParaRPr>
          </a:p>
        </p:txBody>
      </p:sp>
      <p:sp>
        <p:nvSpPr>
          <p:cNvPr id="7" name="Organigramme : Extraire 6"/>
          <p:cNvSpPr/>
          <p:nvPr/>
        </p:nvSpPr>
        <p:spPr>
          <a:xfrm>
            <a:off x="9721457" y="1359783"/>
            <a:ext cx="1554480" cy="1406700"/>
          </a:xfrm>
          <a:prstGeom prst="flowChartExtract">
            <a:avLst/>
          </a:prstGeom>
          <a:solidFill>
            <a:srgbClr val="FFFF0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4000" b="1" dirty="0" smtClean="0">
              <a:solidFill>
                <a:srgbClr val="FF0000"/>
              </a:solidFill>
            </a:endParaRPr>
          </a:p>
          <a:p>
            <a:pPr algn="ctr"/>
            <a:endParaRPr lang="fr-FR" sz="4000" b="1" dirty="0" smtClean="0">
              <a:solidFill>
                <a:srgbClr val="FF0000"/>
              </a:solidFill>
            </a:endParaRPr>
          </a:p>
          <a:p>
            <a:pPr algn="ctr"/>
            <a:r>
              <a:rPr lang="fr-FR" sz="4000" b="1" dirty="0" smtClean="0">
                <a:solidFill>
                  <a:srgbClr val="FF0000"/>
                </a:solidFill>
              </a:rPr>
              <a:t>I</a:t>
            </a:r>
          </a:p>
          <a:p>
            <a:pPr algn="ctr"/>
            <a:endParaRPr lang="fr-FR" sz="4000" b="1" dirty="0" smtClean="0">
              <a:solidFill>
                <a:srgbClr val="FF0000"/>
              </a:solidFill>
            </a:endParaRPr>
          </a:p>
          <a:p>
            <a:pPr algn="ctr"/>
            <a:endParaRPr lang="fr-FR" sz="4400" b="1" dirty="0" smtClean="0">
              <a:solidFill>
                <a:srgbClr val="FF0000"/>
              </a:solidFill>
            </a:endParaRPr>
          </a:p>
          <a:p>
            <a:pPr algn="ctr"/>
            <a:endParaRPr lang="fr-FR" sz="4400" dirty="0">
              <a:solidFill>
                <a:srgbClr val="FF0000"/>
              </a:solidFill>
            </a:endParaRPr>
          </a:p>
        </p:txBody>
      </p:sp>
      <p:sp>
        <p:nvSpPr>
          <p:cNvPr id="8" name="Organigramme : Connecteur 7"/>
          <p:cNvSpPr/>
          <p:nvPr/>
        </p:nvSpPr>
        <p:spPr>
          <a:xfrm>
            <a:off x="10442586" y="2527729"/>
            <a:ext cx="112222" cy="141316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Flèche gauche 8">
            <a:hlinkClick r:id="rId2" action="ppaction://hlinksldjump"/>
          </p:cNvPr>
          <p:cNvSpPr/>
          <p:nvPr/>
        </p:nvSpPr>
        <p:spPr>
          <a:xfrm>
            <a:off x="2177935" y="5010904"/>
            <a:ext cx="2069869" cy="1072341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latin typeface="Bahnschrift" panose="020B0502040204020203" pitchFamily="34" charset="0"/>
              </a:rPr>
              <a:t>PRECEDENT</a:t>
            </a:r>
            <a:endParaRPr lang="fr-FR" b="1" dirty="0"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8949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uton d'action : Accueil 1">
            <a:hlinkClick r:id="" action="ppaction://hlinkshowjump?jump=firstslide" highlightClick="1"/>
          </p:cNvPr>
          <p:cNvSpPr/>
          <p:nvPr/>
        </p:nvSpPr>
        <p:spPr>
          <a:xfrm>
            <a:off x="10711045" y="1664685"/>
            <a:ext cx="1042416" cy="1042416"/>
          </a:xfrm>
          <a:prstGeom prst="actionButtonHom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ZoneTexte 2"/>
          <p:cNvSpPr txBox="1"/>
          <p:nvPr/>
        </p:nvSpPr>
        <p:spPr>
          <a:xfrm>
            <a:off x="1" y="39920"/>
            <a:ext cx="121919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b="1" u="sng" dirty="0" smtClean="0">
                <a:latin typeface="Bahnschrift" panose="020B0502040204020203" pitchFamily="34" charset="0"/>
              </a:rPr>
              <a:t>HOTEL LE PATIO SOUILLAC</a:t>
            </a:r>
          </a:p>
          <a:p>
            <a:pPr algn="ctr"/>
            <a:r>
              <a:rPr lang="fr-FR" sz="2400" b="1" u="sng" dirty="0" smtClean="0">
                <a:solidFill>
                  <a:srgbClr val="FFFF00"/>
                </a:solidFill>
                <a:latin typeface="Bahnschrift" panose="020B0502040204020203" pitchFamily="34" charset="0"/>
              </a:rPr>
              <a:t>( DANS ARTEMIS = HOTEL LA PROMENADE )</a:t>
            </a:r>
            <a:endParaRPr lang="fr-FR" sz="2400" b="1" u="sng" dirty="0">
              <a:solidFill>
                <a:srgbClr val="FFFF00"/>
              </a:solidFill>
              <a:latin typeface="Bahnschrift" panose="020B0502040204020203" pitchFamily="34" charset="0"/>
            </a:endParaRPr>
          </a:p>
        </p:txBody>
      </p:sp>
      <p:sp>
        <p:nvSpPr>
          <p:cNvPr id="4" name="Organigramme : Extraire 3"/>
          <p:cNvSpPr/>
          <p:nvPr/>
        </p:nvSpPr>
        <p:spPr>
          <a:xfrm>
            <a:off x="814647" y="1359783"/>
            <a:ext cx="1554480" cy="1406700"/>
          </a:xfrm>
          <a:prstGeom prst="flowChartExtract">
            <a:avLst/>
          </a:prstGeom>
          <a:solidFill>
            <a:srgbClr val="FFFF0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4000" b="1" dirty="0" smtClean="0">
              <a:solidFill>
                <a:srgbClr val="FF0000"/>
              </a:solidFill>
            </a:endParaRPr>
          </a:p>
          <a:p>
            <a:pPr algn="ctr"/>
            <a:endParaRPr lang="fr-FR" sz="4000" b="1" dirty="0" smtClean="0">
              <a:solidFill>
                <a:srgbClr val="FF0000"/>
              </a:solidFill>
            </a:endParaRPr>
          </a:p>
          <a:p>
            <a:pPr algn="ctr"/>
            <a:r>
              <a:rPr lang="fr-FR" sz="4000" b="1" dirty="0" smtClean="0">
                <a:solidFill>
                  <a:srgbClr val="FF0000"/>
                </a:solidFill>
              </a:rPr>
              <a:t>I</a:t>
            </a:r>
          </a:p>
          <a:p>
            <a:pPr algn="ctr"/>
            <a:endParaRPr lang="fr-FR" sz="4000" b="1" dirty="0" smtClean="0">
              <a:solidFill>
                <a:srgbClr val="FF0000"/>
              </a:solidFill>
            </a:endParaRPr>
          </a:p>
          <a:p>
            <a:pPr algn="ctr"/>
            <a:endParaRPr lang="fr-FR" sz="4400" b="1" dirty="0" smtClean="0">
              <a:solidFill>
                <a:srgbClr val="FF0000"/>
              </a:solidFill>
            </a:endParaRPr>
          </a:p>
          <a:p>
            <a:pPr algn="ctr"/>
            <a:endParaRPr lang="fr-FR" sz="4400" dirty="0">
              <a:solidFill>
                <a:srgbClr val="FF0000"/>
              </a:solidFill>
            </a:endParaRPr>
          </a:p>
        </p:txBody>
      </p:sp>
      <p:sp>
        <p:nvSpPr>
          <p:cNvPr id="5" name="Organigramme : Connecteur 4"/>
          <p:cNvSpPr/>
          <p:nvPr/>
        </p:nvSpPr>
        <p:spPr>
          <a:xfrm>
            <a:off x="1535776" y="2436282"/>
            <a:ext cx="112222" cy="141316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2884517" y="1961804"/>
            <a:ext cx="38241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solidFill>
                  <a:srgbClr val="FFFF00"/>
                </a:solidFill>
              </a:rPr>
              <a:t>TOUT DEPART POUR FEU ENVOYER DEPART TYPE SUIVANT</a:t>
            </a:r>
            <a:r>
              <a:rPr lang="fr-FR" dirty="0" smtClean="0">
                <a:solidFill>
                  <a:srgbClr val="FFFF00"/>
                </a:solidFill>
              </a:rPr>
              <a:t>:</a:t>
            </a:r>
            <a:endParaRPr lang="fr-FR" dirty="0">
              <a:solidFill>
                <a:srgbClr val="FFFF00"/>
              </a:solidFill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76" y="3173792"/>
            <a:ext cx="1304983" cy="825668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75" y="4577415"/>
            <a:ext cx="1304983" cy="825668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815" y="3139190"/>
            <a:ext cx="1356555" cy="825001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815" y="4562222"/>
            <a:ext cx="1356555" cy="825001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5726" y="3717903"/>
            <a:ext cx="2360644" cy="1487323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2726" y="3841952"/>
            <a:ext cx="1479455" cy="1091532"/>
          </a:xfrm>
          <a:prstGeom prst="rect">
            <a:avLst/>
          </a:prstGeom>
        </p:spPr>
      </p:pic>
      <p:sp>
        <p:nvSpPr>
          <p:cNvPr id="32" name="ZoneTexte 31"/>
          <p:cNvSpPr txBox="1"/>
          <p:nvPr/>
        </p:nvSpPr>
        <p:spPr>
          <a:xfrm>
            <a:off x="0" y="6120882"/>
            <a:ext cx="1219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      </a:t>
            </a:r>
            <a:r>
              <a:rPr lang="fr-FR" sz="2000" b="1" dirty="0" smtClean="0">
                <a:latin typeface="Bahnschrift" panose="020B0502040204020203" pitchFamily="34" charset="0"/>
              </a:rPr>
              <a:t>FPT                    EPA                      VSAV                         CDG                          CTHER</a:t>
            </a:r>
            <a:endParaRPr lang="fr-FR" sz="2000" b="1" dirty="0">
              <a:latin typeface="Bahnschrift" panose="020B0502040204020203" pitchFamily="34" charset="0"/>
            </a:endParaRPr>
          </a:p>
        </p:txBody>
      </p:sp>
      <p:sp>
        <p:nvSpPr>
          <p:cNvPr id="33" name="Flèche gauche 32">
            <a:hlinkClick r:id="rId6" action="ppaction://hlinksldjump"/>
          </p:cNvPr>
          <p:cNvSpPr/>
          <p:nvPr/>
        </p:nvSpPr>
        <p:spPr>
          <a:xfrm>
            <a:off x="7970380" y="1664685"/>
            <a:ext cx="2069869" cy="1072341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latin typeface="Bahnschrift" panose="020B0502040204020203" pitchFamily="34" charset="0"/>
              </a:rPr>
              <a:t>PRECEDENT</a:t>
            </a:r>
            <a:endParaRPr lang="fr-FR" b="1" dirty="0">
              <a:latin typeface="Bahnschrift" panose="020B0502040204020203" pitchFamily="34" charset="0"/>
            </a:endParaRPr>
          </a:p>
        </p:txBody>
      </p:sp>
      <p:pic>
        <p:nvPicPr>
          <p:cNvPr id="35" name="Image 3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0938" y="3922692"/>
            <a:ext cx="2247627" cy="1081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118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uton d'action : Accueil 1">
            <a:hlinkClick r:id="" action="ppaction://hlinkshowjump?jump=firstslide" highlightClick="1"/>
          </p:cNvPr>
          <p:cNvSpPr/>
          <p:nvPr/>
        </p:nvSpPr>
        <p:spPr>
          <a:xfrm>
            <a:off x="10512816" y="5193671"/>
            <a:ext cx="1042416" cy="1042416"/>
          </a:xfrm>
          <a:prstGeom prst="actionButtonHom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ZoneTexte 2"/>
          <p:cNvSpPr txBox="1"/>
          <p:nvPr/>
        </p:nvSpPr>
        <p:spPr>
          <a:xfrm>
            <a:off x="0" y="0"/>
            <a:ext cx="1219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u="sng" dirty="0" smtClean="0"/>
              <a:t>VERGER A GRAINE COMMUNE DE SOUCEYRAC ET LAVERCANCIERE </a:t>
            </a:r>
            <a:endParaRPr lang="fr-FR" sz="3600" b="1" u="sng" dirty="0"/>
          </a:p>
        </p:txBody>
      </p:sp>
      <p:sp>
        <p:nvSpPr>
          <p:cNvPr id="6" name="ZoneTexte 5"/>
          <p:cNvSpPr txBox="1"/>
          <p:nvPr/>
        </p:nvSpPr>
        <p:spPr>
          <a:xfrm>
            <a:off x="-800793" y="177706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solidFill>
                  <a:srgbClr val="FFFF00"/>
                </a:solidFill>
              </a:rPr>
              <a:t>SITE TRES SENSIBLE </a:t>
            </a:r>
            <a:endParaRPr lang="fr-FR" sz="2400" b="1" dirty="0">
              <a:solidFill>
                <a:srgbClr val="FFFF00"/>
              </a:solidFill>
            </a:endParaRPr>
          </a:p>
        </p:txBody>
      </p:sp>
      <p:sp>
        <p:nvSpPr>
          <p:cNvPr id="7" name="Organigramme : Extraire 6"/>
          <p:cNvSpPr/>
          <p:nvPr/>
        </p:nvSpPr>
        <p:spPr>
          <a:xfrm>
            <a:off x="1636683" y="1252084"/>
            <a:ext cx="1554480" cy="1406700"/>
          </a:xfrm>
          <a:prstGeom prst="flowChartExtract">
            <a:avLst/>
          </a:prstGeom>
          <a:solidFill>
            <a:srgbClr val="FFFF0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4000" b="1" dirty="0" smtClean="0">
              <a:solidFill>
                <a:srgbClr val="FF0000"/>
              </a:solidFill>
            </a:endParaRPr>
          </a:p>
          <a:p>
            <a:pPr algn="ctr"/>
            <a:endParaRPr lang="fr-FR" sz="4000" b="1" dirty="0" smtClean="0">
              <a:solidFill>
                <a:srgbClr val="FF0000"/>
              </a:solidFill>
            </a:endParaRPr>
          </a:p>
          <a:p>
            <a:pPr algn="ctr"/>
            <a:r>
              <a:rPr lang="fr-FR" sz="4000" b="1" dirty="0" smtClean="0">
                <a:solidFill>
                  <a:srgbClr val="FF0000"/>
                </a:solidFill>
              </a:rPr>
              <a:t>I</a:t>
            </a:r>
          </a:p>
          <a:p>
            <a:pPr algn="ctr"/>
            <a:endParaRPr lang="fr-FR" sz="4000" b="1" dirty="0" smtClean="0">
              <a:solidFill>
                <a:srgbClr val="FF0000"/>
              </a:solidFill>
            </a:endParaRPr>
          </a:p>
          <a:p>
            <a:pPr algn="ctr"/>
            <a:endParaRPr lang="fr-FR" sz="4400" b="1" dirty="0" smtClean="0">
              <a:solidFill>
                <a:srgbClr val="FF0000"/>
              </a:solidFill>
            </a:endParaRPr>
          </a:p>
          <a:p>
            <a:pPr algn="ctr"/>
            <a:endParaRPr lang="fr-FR" sz="4400" dirty="0">
              <a:solidFill>
                <a:srgbClr val="FF0000"/>
              </a:solidFill>
            </a:endParaRPr>
          </a:p>
        </p:txBody>
      </p:sp>
      <p:sp>
        <p:nvSpPr>
          <p:cNvPr id="8" name="Organigramme : Connecteur 7"/>
          <p:cNvSpPr/>
          <p:nvPr/>
        </p:nvSpPr>
        <p:spPr>
          <a:xfrm>
            <a:off x="2357812" y="2262685"/>
            <a:ext cx="112222" cy="141316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8"/>
          <p:cNvSpPr txBox="1"/>
          <p:nvPr/>
        </p:nvSpPr>
        <p:spPr>
          <a:xfrm>
            <a:off x="115456" y="2815474"/>
            <a:ext cx="9748211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solidFill>
                  <a:srgbClr val="FFFF00"/>
                </a:solidFill>
              </a:rPr>
              <a:t>ENGAGER</a:t>
            </a:r>
            <a:r>
              <a:rPr lang="fr-FR" sz="2000" b="1" dirty="0" smtClean="0"/>
              <a:t> SYSTEMATIQUEMENT </a:t>
            </a:r>
            <a:r>
              <a:rPr lang="fr-FR" sz="2000" b="1" dirty="0" smtClean="0">
                <a:solidFill>
                  <a:srgbClr val="FFFF00"/>
                </a:solidFill>
              </a:rPr>
              <a:t>2 GIFF + MPR GP + FDF4  </a:t>
            </a:r>
            <a:r>
              <a:rPr lang="fr-FR" sz="2000" b="1" dirty="0" smtClean="0"/>
              <a:t>EN PERIODE FDF SEVERE OU + </a:t>
            </a:r>
          </a:p>
          <a:p>
            <a:endParaRPr lang="fr-FR" sz="2000" b="1" dirty="0"/>
          </a:p>
          <a:p>
            <a:r>
              <a:rPr lang="fr-FR" sz="2000" b="1" dirty="0" smtClean="0">
                <a:solidFill>
                  <a:srgbClr val="FFFF00"/>
                </a:solidFill>
              </a:rPr>
              <a:t>INFORMER RAPIDEMENT LE COZ </a:t>
            </a:r>
            <a:r>
              <a:rPr lang="fr-FR" sz="2000" b="1" dirty="0" smtClean="0"/>
              <a:t>DE LA NAISSANCE DU SINISTRE CAR ENJEU NATIONAL ASSOCIE POUR </a:t>
            </a:r>
            <a:r>
              <a:rPr lang="fr-FR" sz="2000" b="1" dirty="0" smtClean="0">
                <a:solidFill>
                  <a:srgbClr val="FFFF00"/>
                </a:solidFill>
              </a:rPr>
              <a:t>EVENTUELLEMENT</a:t>
            </a:r>
            <a:r>
              <a:rPr lang="fr-FR" sz="2000" b="1" dirty="0" smtClean="0"/>
              <a:t> ENGAGEMENT DE L’</a:t>
            </a:r>
            <a:r>
              <a:rPr lang="fr-FR" sz="2000" b="1" dirty="0" smtClean="0">
                <a:solidFill>
                  <a:srgbClr val="FFFF00"/>
                </a:solidFill>
              </a:rPr>
              <a:t>ABE</a:t>
            </a:r>
            <a:r>
              <a:rPr lang="fr-FR" sz="2000" b="1" dirty="0" smtClean="0"/>
              <a:t> </a:t>
            </a:r>
          </a:p>
          <a:p>
            <a:endParaRPr lang="fr-FR" sz="2000" b="1" dirty="0"/>
          </a:p>
          <a:p>
            <a:r>
              <a:rPr lang="fr-FR" sz="2000" b="1" dirty="0" smtClean="0"/>
              <a:t>CONTACT RESPONSABLE DU SITE :   </a:t>
            </a:r>
          </a:p>
          <a:p>
            <a:endParaRPr lang="fr-FR" sz="2000" b="1" dirty="0"/>
          </a:p>
          <a:p>
            <a:pPr marL="285750" indent="-285750">
              <a:buFontTx/>
              <a:buChar char="-"/>
            </a:pPr>
            <a:r>
              <a:rPr lang="fr-FR" sz="2000" b="1" dirty="0" smtClean="0"/>
              <a:t>MR LE FLOCH   07 60 43 51 79  </a:t>
            </a:r>
          </a:p>
          <a:p>
            <a:pPr marL="285750" indent="-285750">
              <a:buFontTx/>
              <a:buChar char="-"/>
            </a:pPr>
            <a:r>
              <a:rPr lang="fr-FR" sz="2000" b="1" dirty="0" smtClean="0"/>
              <a:t>MR MERCIER    06 26 10 70 67 </a:t>
            </a:r>
          </a:p>
          <a:p>
            <a:pPr marL="285750" indent="-285750">
              <a:buFontTx/>
              <a:buChar char="-"/>
            </a:pPr>
            <a:r>
              <a:rPr lang="fr-FR" sz="2000" b="1" dirty="0" smtClean="0"/>
              <a:t>MR BLAZY         06 15 55 35 36</a:t>
            </a:r>
          </a:p>
          <a:p>
            <a:endParaRPr lang="fr-FR" sz="2400" b="1" dirty="0" smtClean="0"/>
          </a:p>
          <a:p>
            <a:r>
              <a:rPr lang="fr-FR" sz="2400" b="1" dirty="0"/>
              <a:t> </a:t>
            </a:r>
            <a:r>
              <a:rPr lang="fr-FR" sz="2400" b="1" dirty="0" smtClean="0"/>
              <a:t>                                                          </a:t>
            </a:r>
            <a:endParaRPr lang="fr-FR" sz="2400" b="1" dirty="0"/>
          </a:p>
        </p:txBody>
      </p:sp>
      <p:sp>
        <p:nvSpPr>
          <p:cNvPr id="10" name="Flèche gauche 9">
            <a:hlinkClick r:id="rId2" action="ppaction://hlinksldjump"/>
          </p:cNvPr>
          <p:cNvSpPr/>
          <p:nvPr/>
        </p:nvSpPr>
        <p:spPr>
          <a:xfrm>
            <a:off x="9863667" y="3729006"/>
            <a:ext cx="2069869" cy="1072341"/>
          </a:xfrm>
          <a:prstGeom prst="leftArrow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latin typeface="Bahnschrift" panose="020B0502040204020203" pitchFamily="34" charset="0"/>
              </a:rPr>
              <a:t>PRECEDENT</a:t>
            </a:r>
            <a:endParaRPr lang="fr-FR" b="1" dirty="0"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9360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à coins arrondis 1"/>
          <p:cNvSpPr/>
          <p:nvPr/>
        </p:nvSpPr>
        <p:spPr>
          <a:xfrm>
            <a:off x="678873" y="178781"/>
            <a:ext cx="8395854" cy="723207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b="1" i="1" u="sng" dirty="0" smtClean="0"/>
              <a:t>CONSCIENCE</a:t>
            </a:r>
            <a:r>
              <a:rPr lang="fr-FR" b="1" i="1" dirty="0" smtClean="0"/>
              <a:t> :        </a:t>
            </a:r>
            <a:r>
              <a:rPr lang="fr-FR" dirty="0" smtClean="0"/>
              <a:t>« est-ce que la personne vous parle ? »</a:t>
            </a:r>
            <a:endParaRPr lang="fr-FR" dirty="0"/>
          </a:p>
        </p:txBody>
      </p:sp>
      <p:sp>
        <p:nvSpPr>
          <p:cNvPr id="3" name="Rectangle à coins arrondis 2"/>
          <p:cNvSpPr/>
          <p:nvPr/>
        </p:nvSpPr>
        <p:spPr>
          <a:xfrm>
            <a:off x="967926" y="1079602"/>
            <a:ext cx="1396538" cy="532014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NON</a:t>
            </a:r>
            <a:endParaRPr lang="fr-FR" dirty="0"/>
          </a:p>
        </p:txBody>
      </p:sp>
      <p:sp>
        <p:nvSpPr>
          <p:cNvPr id="6" name="Rectangle à coins arrondis 5"/>
          <p:cNvSpPr/>
          <p:nvPr/>
        </p:nvSpPr>
        <p:spPr>
          <a:xfrm>
            <a:off x="7469947" y="1100822"/>
            <a:ext cx="1396538" cy="532014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OUI</a:t>
            </a:r>
            <a:endParaRPr lang="fr-FR" dirty="0"/>
          </a:p>
        </p:txBody>
      </p:sp>
      <p:sp>
        <p:nvSpPr>
          <p:cNvPr id="7" name="Rectangle à coins arrondis 6"/>
          <p:cNvSpPr/>
          <p:nvPr/>
        </p:nvSpPr>
        <p:spPr>
          <a:xfrm>
            <a:off x="10106711" y="1082326"/>
            <a:ext cx="1396538" cy="532014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PRISE  D’INFOS</a:t>
            </a:r>
            <a:endParaRPr lang="fr-FR" dirty="0"/>
          </a:p>
        </p:txBody>
      </p:sp>
      <p:sp>
        <p:nvSpPr>
          <p:cNvPr id="8" name="Rectangle à coins arrondis 7"/>
          <p:cNvSpPr/>
          <p:nvPr/>
        </p:nvSpPr>
        <p:spPr>
          <a:xfrm>
            <a:off x="4047850" y="4707997"/>
            <a:ext cx="2500582" cy="53201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Ventilation anormale</a:t>
            </a:r>
            <a:endParaRPr lang="fr-FR" dirty="0"/>
          </a:p>
        </p:txBody>
      </p:sp>
      <p:sp>
        <p:nvSpPr>
          <p:cNvPr id="9" name="Rectangle à coins arrondis 8"/>
          <p:cNvSpPr/>
          <p:nvPr/>
        </p:nvSpPr>
        <p:spPr>
          <a:xfrm>
            <a:off x="909617" y="4719066"/>
            <a:ext cx="2980958" cy="1064501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Pas de ventilation ou </a:t>
            </a:r>
            <a:r>
              <a:rPr lang="fr-FR" smtClean="0"/>
              <a:t>intervalles supérieur </a:t>
            </a:r>
            <a:r>
              <a:rPr lang="fr-FR" dirty="0" smtClean="0"/>
              <a:t>a 7 secondes </a:t>
            </a:r>
            <a:endParaRPr lang="fr-FR" dirty="0"/>
          </a:p>
        </p:txBody>
      </p:sp>
      <p:sp>
        <p:nvSpPr>
          <p:cNvPr id="10" name="Rectangle à coins arrondis 9"/>
          <p:cNvSpPr/>
          <p:nvPr/>
        </p:nvSpPr>
        <p:spPr>
          <a:xfrm>
            <a:off x="909617" y="2940161"/>
            <a:ext cx="7445242" cy="113235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b="1" u="sng" dirty="0" smtClean="0"/>
              <a:t>VENTILATION </a:t>
            </a:r>
            <a:r>
              <a:rPr lang="fr-FR" b="1" dirty="0" smtClean="0"/>
              <a:t>: </a:t>
            </a:r>
            <a:r>
              <a:rPr lang="fr-FR" b="1" dirty="0" smtClean="0">
                <a:solidFill>
                  <a:srgbClr val="FF0000"/>
                </a:solidFill>
              </a:rPr>
              <a:t>« Posez votre main sur son ventre et dites-moi « top » chaque fois qu’il se soulève et qu’il respire  ( jusqu’à ce que je vous dise d’arrêter) »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2976143" y="1079602"/>
            <a:ext cx="255530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smtClean="0">
                <a:solidFill>
                  <a:srgbClr val="FFFF00"/>
                </a:solidFill>
              </a:rPr>
              <a:t>SI CRISE CONVULSIVE ATTENDRE LA FIN DE LA CRISE </a:t>
            </a:r>
            <a:endParaRPr lang="fr-FR" sz="1400" b="1" dirty="0">
              <a:solidFill>
                <a:srgbClr val="FFFF00"/>
              </a:solidFill>
            </a:endParaRPr>
          </a:p>
        </p:txBody>
      </p:sp>
      <p:sp>
        <p:nvSpPr>
          <p:cNvPr id="11" name="Flèche vers le bas 10"/>
          <p:cNvSpPr/>
          <p:nvPr/>
        </p:nvSpPr>
        <p:spPr>
          <a:xfrm>
            <a:off x="1423879" y="1805276"/>
            <a:ext cx="484632" cy="974851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Flèche vers le bas 12"/>
          <p:cNvSpPr/>
          <p:nvPr/>
        </p:nvSpPr>
        <p:spPr>
          <a:xfrm rot="16200000">
            <a:off x="2579595" y="1099990"/>
            <a:ext cx="484632" cy="538619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Flèche vers le bas 13"/>
          <p:cNvSpPr/>
          <p:nvPr/>
        </p:nvSpPr>
        <p:spPr>
          <a:xfrm>
            <a:off x="4047850" y="1826549"/>
            <a:ext cx="484632" cy="946525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Flèche vers le bas 16"/>
          <p:cNvSpPr/>
          <p:nvPr/>
        </p:nvSpPr>
        <p:spPr>
          <a:xfrm rot="16200000">
            <a:off x="9365521" y="1099990"/>
            <a:ext cx="484632" cy="538619"/>
          </a:xfrm>
          <a:prstGeom prst="downArrow">
            <a:avLst/>
          </a:prstGeom>
          <a:solidFill>
            <a:schemeClr val="bg2">
              <a:lumMod val="60000"/>
              <a:lumOff val="4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Flèche vers le bas 17"/>
          <p:cNvSpPr/>
          <p:nvPr/>
        </p:nvSpPr>
        <p:spPr>
          <a:xfrm>
            <a:off x="7517696" y="4112662"/>
            <a:ext cx="484632" cy="538619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Flèche vers le bas 18"/>
          <p:cNvSpPr/>
          <p:nvPr/>
        </p:nvSpPr>
        <p:spPr>
          <a:xfrm>
            <a:off x="5046820" y="5356642"/>
            <a:ext cx="484632" cy="538619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Flèche vers le bas 19"/>
          <p:cNvSpPr/>
          <p:nvPr/>
        </p:nvSpPr>
        <p:spPr>
          <a:xfrm>
            <a:off x="5046820" y="4120945"/>
            <a:ext cx="484632" cy="538619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Flèche vers le bas 20"/>
          <p:cNvSpPr/>
          <p:nvPr/>
        </p:nvSpPr>
        <p:spPr>
          <a:xfrm>
            <a:off x="2213782" y="4130423"/>
            <a:ext cx="484632" cy="538619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Rectangle à coins arrondis 21"/>
          <p:cNvSpPr/>
          <p:nvPr/>
        </p:nvSpPr>
        <p:spPr>
          <a:xfrm>
            <a:off x="6840417" y="4701225"/>
            <a:ext cx="3036729" cy="1005248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/>
              <a:t>Ventilation normale et intervalles en dessous de 7 secondes </a:t>
            </a:r>
            <a:endParaRPr lang="fr-FR" dirty="0"/>
          </a:p>
        </p:txBody>
      </p:sp>
      <p:sp>
        <p:nvSpPr>
          <p:cNvPr id="25" name="Flèche courbée vers le haut 24"/>
          <p:cNvSpPr/>
          <p:nvPr/>
        </p:nvSpPr>
        <p:spPr>
          <a:xfrm rot="15032041">
            <a:off x="7929524" y="4127692"/>
            <a:ext cx="3566729" cy="1240634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26" name="Rectangle à coins arrondis 25"/>
          <p:cNvSpPr/>
          <p:nvPr/>
        </p:nvSpPr>
        <p:spPr>
          <a:xfrm>
            <a:off x="8279701" y="6274185"/>
            <a:ext cx="1210966" cy="532014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PLS</a:t>
            </a:r>
            <a:endParaRPr lang="fr-FR" dirty="0"/>
          </a:p>
        </p:txBody>
      </p:sp>
      <p:sp>
        <p:nvSpPr>
          <p:cNvPr id="27" name="Flèche vers le bas 26"/>
          <p:cNvSpPr/>
          <p:nvPr/>
        </p:nvSpPr>
        <p:spPr>
          <a:xfrm>
            <a:off x="8624169" y="5772498"/>
            <a:ext cx="484632" cy="501688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Rectangle à coins arrondis 27"/>
          <p:cNvSpPr/>
          <p:nvPr/>
        </p:nvSpPr>
        <p:spPr>
          <a:xfrm>
            <a:off x="909616" y="5943600"/>
            <a:ext cx="5968701" cy="692555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b="1" dirty="0" smtClean="0"/>
              <a:t>MCE ADULTE </a:t>
            </a:r>
            <a:endParaRPr lang="fr-FR" b="1" dirty="0"/>
          </a:p>
        </p:txBody>
      </p:sp>
      <p:sp>
        <p:nvSpPr>
          <p:cNvPr id="5" name="Bouton d'action : Accueil 4">
            <a:hlinkClick r:id="" action="ppaction://hlinkshowjump?jump=firstslide" highlightClick="1"/>
          </p:cNvPr>
          <p:cNvSpPr/>
          <p:nvPr/>
        </p:nvSpPr>
        <p:spPr>
          <a:xfrm>
            <a:off x="10549710" y="2564381"/>
            <a:ext cx="1042416" cy="1042416"/>
          </a:xfrm>
          <a:prstGeom prst="actionButtonHom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Flèche droite 11">
            <a:hlinkClick r:id="rId2" action="ppaction://hlinksldjump"/>
          </p:cNvPr>
          <p:cNvSpPr/>
          <p:nvPr/>
        </p:nvSpPr>
        <p:spPr>
          <a:xfrm>
            <a:off x="10549710" y="5962029"/>
            <a:ext cx="1531738" cy="877421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rgbClr val="FF0000"/>
                </a:solidFill>
              </a:rPr>
              <a:t>AIDE RCP</a:t>
            </a:r>
            <a:endParaRPr lang="fr-F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6769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uton d'action : Accueil 1">
            <a:hlinkClick r:id="" action="ppaction://hlinkshowjump?jump=firstslide" highlightClick="1"/>
          </p:cNvPr>
          <p:cNvSpPr/>
          <p:nvPr/>
        </p:nvSpPr>
        <p:spPr>
          <a:xfrm>
            <a:off x="10692384" y="4809744"/>
            <a:ext cx="1042416" cy="1042416"/>
          </a:xfrm>
          <a:prstGeom prst="actionButtonHom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aphicFrame>
        <p:nvGraphicFramePr>
          <p:cNvPr id="3" name="Tableau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377212"/>
              </p:ext>
            </p:extLst>
          </p:nvPr>
        </p:nvGraphicFramePr>
        <p:xfrm>
          <a:off x="136698" y="0"/>
          <a:ext cx="4420312" cy="3114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10156">
                  <a:extLst>
                    <a:ext uri="{9D8B030D-6E8A-4147-A177-3AD203B41FA5}">
                      <a16:colId xmlns:a16="http://schemas.microsoft.com/office/drawing/2014/main" val="1876514833"/>
                    </a:ext>
                  </a:extLst>
                </a:gridCol>
                <a:gridCol w="2210156">
                  <a:extLst>
                    <a:ext uri="{9D8B030D-6E8A-4147-A177-3AD203B41FA5}">
                      <a16:colId xmlns:a16="http://schemas.microsoft.com/office/drawing/2014/main" val="257362292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fr-FR" sz="1400" b="1" dirty="0" smtClean="0">
                          <a:latin typeface="Bahnschrift" panose="020B0502040204020203" pitchFamily="34" charset="0"/>
                        </a:rPr>
                        <a:t>MERLIN BAGNAC</a:t>
                      </a:r>
                      <a:endParaRPr lang="fr-FR" sz="1400" b="1" dirty="0">
                        <a:latin typeface="Bahnschrift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 smtClean="0">
                          <a:latin typeface="Bahnschrift" panose="020B0502040204020203" pitchFamily="34" charset="0"/>
                        </a:rPr>
                        <a:t>06 82 89 88 30</a:t>
                      </a:r>
                      <a:endParaRPr lang="fr-FR" sz="1600" b="1" dirty="0">
                        <a:latin typeface="Bahnschrift" panose="020B05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37059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fr-FR" sz="1400" b="1" dirty="0" smtClean="0">
                          <a:solidFill>
                            <a:schemeClr val="accent1"/>
                          </a:solidFill>
                          <a:latin typeface="Bahnschrift" panose="020B0502040204020203" pitchFamily="34" charset="0"/>
                        </a:rPr>
                        <a:t>MERLIN BRETENOUX</a:t>
                      </a:r>
                      <a:endParaRPr lang="fr-FR" sz="1400" b="1" dirty="0">
                        <a:solidFill>
                          <a:schemeClr val="accent1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 smtClean="0">
                          <a:solidFill>
                            <a:schemeClr val="accent1"/>
                          </a:solidFill>
                          <a:latin typeface="Bahnschrift" panose="020B0502040204020203" pitchFamily="34" charset="0"/>
                        </a:rPr>
                        <a:t>06 50</a:t>
                      </a:r>
                      <a:r>
                        <a:rPr lang="fr-FR" sz="1600" b="1" baseline="0" dirty="0" smtClean="0">
                          <a:solidFill>
                            <a:schemeClr val="accent1"/>
                          </a:solidFill>
                          <a:latin typeface="Bahnschrift" panose="020B0502040204020203" pitchFamily="34" charset="0"/>
                        </a:rPr>
                        <a:t> 08 13 91 </a:t>
                      </a:r>
                      <a:endParaRPr lang="fr-FR" sz="1600" b="1" dirty="0">
                        <a:solidFill>
                          <a:schemeClr val="accent1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84763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fr-FR" sz="1400" b="1" dirty="0" smtClean="0">
                          <a:solidFill>
                            <a:schemeClr val="tx1"/>
                          </a:solidFill>
                          <a:latin typeface="Bahnschrift" panose="020B0502040204020203" pitchFamily="34" charset="0"/>
                        </a:rPr>
                        <a:t>MERLIN CABRERETS</a:t>
                      </a:r>
                      <a:endParaRPr lang="fr-FR" sz="1400" b="1" dirty="0">
                        <a:solidFill>
                          <a:schemeClr val="tx1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 smtClean="0">
                          <a:solidFill>
                            <a:schemeClr val="tx1"/>
                          </a:solidFill>
                          <a:latin typeface="Bahnschrift" panose="020B0502040204020203" pitchFamily="34" charset="0"/>
                        </a:rPr>
                        <a:t>06 16 34 42 76 </a:t>
                      </a:r>
                      <a:endParaRPr lang="fr-FR" sz="1600" b="1" dirty="0">
                        <a:solidFill>
                          <a:schemeClr val="tx1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00331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fr-FR" sz="1400" b="1" dirty="0" smtClean="0">
                          <a:solidFill>
                            <a:schemeClr val="accent1"/>
                          </a:solidFill>
                          <a:latin typeface="Bahnschrift" panose="020B0502040204020203" pitchFamily="34" charset="0"/>
                        </a:rPr>
                        <a:t>MERLIN CAHORS</a:t>
                      </a:r>
                      <a:endParaRPr lang="fr-FR" sz="1400" b="1" dirty="0">
                        <a:solidFill>
                          <a:schemeClr val="accent1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 smtClean="0">
                          <a:solidFill>
                            <a:schemeClr val="accent1"/>
                          </a:solidFill>
                          <a:latin typeface="Bahnschrift" panose="020B0502040204020203" pitchFamily="34" charset="0"/>
                        </a:rPr>
                        <a:t>06 26 28 70 46 </a:t>
                      </a:r>
                      <a:endParaRPr lang="fr-FR" sz="1600" b="1" dirty="0">
                        <a:solidFill>
                          <a:schemeClr val="accent1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61928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fr-FR" sz="1400" b="1" dirty="0" smtClean="0">
                          <a:solidFill>
                            <a:schemeClr val="tx1"/>
                          </a:solidFill>
                          <a:latin typeface="Bahnschrift" panose="020B0502040204020203" pitchFamily="34" charset="0"/>
                        </a:rPr>
                        <a:t>MERLIN CAJARC</a:t>
                      </a:r>
                      <a:endParaRPr lang="fr-FR" sz="1400" b="1" dirty="0">
                        <a:solidFill>
                          <a:schemeClr val="tx1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 smtClean="0">
                          <a:solidFill>
                            <a:schemeClr val="tx1"/>
                          </a:solidFill>
                          <a:latin typeface="Bahnschrift" panose="020B0502040204020203" pitchFamily="34" charset="0"/>
                        </a:rPr>
                        <a:t>06 07 57 73 98 </a:t>
                      </a:r>
                      <a:endParaRPr lang="fr-FR" sz="1600" b="1" dirty="0">
                        <a:solidFill>
                          <a:schemeClr val="tx1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40208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fr-FR" sz="1400" b="1" dirty="0" smtClean="0">
                          <a:solidFill>
                            <a:schemeClr val="accent1"/>
                          </a:solidFill>
                          <a:latin typeface="Bahnschrift" panose="020B0502040204020203" pitchFamily="34" charset="0"/>
                        </a:rPr>
                        <a:t>MERLIN CASTELFRANC</a:t>
                      </a:r>
                      <a:endParaRPr lang="fr-FR" sz="1400" b="1" dirty="0">
                        <a:solidFill>
                          <a:schemeClr val="accent1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 smtClean="0">
                          <a:solidFill>
                            <a:schemeClr val="accent1"/>
                          </a:solidFill>
                          <a:latin typeface="Bahnschrift" panose="020B0502040204020203" pitchFamily="34" charset="0"/>
                        </a:rPr>
                        <a:t>06 89 32 46 35</a:t>
                      </a:r>
                      <a:endParaRPr lang="fr-FR" sz="1600" b="1" dirty="0">
                        <a:solidFill>
                          <a:schemeClr val="accent1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19689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fr-FR" sz="1400" b="1" dirty="0" smtClean="0">
                          <a:solidFill>
                            <a:schemeClr val="tx1"/>
                          </a:solidFill>
                          <a:latin typeface="Bahnschrift" panose="020B0502040204020203" pitchFamily="34" charset="0"/>
                        </a:rPr>
                        <a:t>MERLIN CASTELNAU MONTRATIER </a:t>
                      </a:r>
                      <a:endParaRPr lang="fr-FR" sz="1400" b="1" dirty="0">
                        <a:solidFill>
                          <a:schemeClr val="tx1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smtClean="0">
                          <a:solidFill>
                            <a:schemeClr val="tx1"/>
                          </a:solidFill>
                          <a:latin typeface="Bahnschrift" panose="020B0502040204020203" pitchFamily="34" charset="0"/>
                        </a:rPr>
                        <a:t>06 84 78 90 53 </a:t>
                      </a:r>
                      <a:endParaRPr lang="fr-FR" sz="1600" b="1" dirty="0">
                        <a:solidFill>
                          <a:schemeClr val="tx1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08815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fr-FR" sz="1400" b="1" dirty="0" smtClean="0">
                          <a:solidFill>
                            <a:schemeClr val="accent1"/>
                          </a:solidFill>
                          <a:latin typeface="Bahnschrift" panose="020B0502040204020203" pitchFamily="34" charset="0"/>
                        </a:rPr>
                        <a:t>MERLIN CATUS</a:t>
                      </a:r>
                      <a:endParaRPr lang="fr-FR" sz="1400" b="1" dirty="0">
                        <a:solidFill>
                          <a:schemeClr val="accent1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 smtClean="0">
                          <a:solidFill>
                            <a:schemeClr val="accent1"/>
                          </a:solidFill>
                          <a:latin typeface="Bahnschrift" panose="020B0502040204020203" pitchFamily="34" charset="0"/>
                        </a:rPr>
                        <a:t>06 89 41 36 16 </a:t>
                      </a:r>
                      <a:endParaRPr lang="fr-FR" sz="1600" b="1" dirty="0">
                        <a:solidFill>
                          <a:schemeClr val="accent1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5920126"/>
                  </a:ext>
                </a:extLst>
              </a:tr>
            </a:tbl>
          </a:graphicData>
        </a:graphic>
      </p:graphicFrame>
      <p:graphicFrame>
        <p:nvGraphicFramePr>
          <p:cNvPr id="4" name="Tableau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839489"/>
              </p:ext>
            </p:extLst>
          </p:nvPr>
        </p:nvGraphicFramePr>
        <p:xfrm>
          <a:off x="5085950" y="0"/>
          <a:ext cx="4420312" cy="31140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10156">
                  <a:extLst>
                    <a:ext uri="{9D8B030D-6E8A-4147-A177-3AD203B41FA5}">
                      <a16:colId xmlns:a16="http://schemas.microsoft.com/office/drawing/2014/main" val="1876514833"/>
                    </a:ext>
                  </a:extLst>
                </a:gridCol>
                <a:gridCol w="2210156">
                  <a:extLst>
                    <a:ext uri="{9D8B030D-6E8A-4147-A177-3AD203B41FA5}">
                      <a16:colId xmlns:a16="http://schemas.microsoft.com/office/drawing/2014/main" val="2573622928"/>
                    </a:ext>
                  </a:extLst>
                </a:gridCol>
              </a:tblGrid>
              <a:tr h="395943">
                <a:tc>
                  <a:txBody>
                    <a:bodyPr/>
                    <a:lstStyle/>
                    <a:p>
                      <a:r>
                        <a:rPr lang="fr-FR" sz="1400" b="1" dirty="0" smtClean="0">
                          <a:latin typeface="Bahnschrift" panose="020B0502040204020203" pitchFamily="34" charset="0"/>
                        </a:rPr>
                        <a:t>MERLIN LEYME</a:t>
                      </a:r>
                      <a:endParaRPr lang="fr-FR" sz="1400" b="1" dirty="0">
                        <a:latin typeface="Bahnschrift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 smtClean="0">
                          <a:latin typeface="Bahnschrift" panose="020B0502040204020203" pitchFamily="34" charset="0"/>
                        </a:rPr>
                        <a:t>06 70 71 28 51 </a:t>
                      </a:r>
                      <a:endParaRPr lang="fr-FR" sz="1600" b="1" dirty="0">
                        <a:latin typeface="Bahnschrift" panose="020B05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3705938"/>
                  </a:ext>
                </a:extLst>
              </a:tr>
              <a:tr h="395943">
                <a:tc>
                  <a:txBody>
                    <a:bodyPr/>
                    <a:lstStyle/>
                    <a:p>
                      <a:r>
                        <a:rPr lang="fr-FR" sz="1400" b="1" dirty="0" smtClean="0">
                          <a:solidFill>
                            <a:schemeClr val="accent1"/>
                          </a:solidFill>
                          <a:latin typeface="Bahnschrift" panose="020B0502040204020203" pitchFamily="34" charset="0"/>
                        </a:rPr>
                        <a:t>MERLIN LIMOGNE</a:t>
                      </a:r>
                      <a:endParaRPr lang="fr-FR" sz="1400" b="1" dirty="0">
                        <a:solidFill>
                          <a:schemeClr val="accent1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 smtClean="0">
                          <a:solidFill>
                            <a:schemeClr val="accent1"/>
                          </a:solidFill>
                          <a:latin typeface="Bahnschrift" panose="020B0502040204020203" pitchFamily="34" charset="0"/>
                        </a:rPr>
                        <a:t>06 03 88 01 77 </a:t>
                      </a:r>
                      <a:endParaRPr lang="fr-FR" sz="1600" b="1" dirty="0">
                        <a:solidFill>
                          <a:schemeClr val="accent1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8476320"/>
                  </a:ext>
                </a:extLst>
              </a:tr>
              <a:tr h="395943">
                <a:tc>
                  <a:txBody>
                    <a:bodyPr/>
                    <a:lstStyle/>
                    <a:p>
                      <a:r>
                        <a:rPr lang="fr-FR" sz="1400" b="1" dirty="0" smtClean="0">
                          <a:solidFill>
                            <a:schemeClr val="tx1"/>
                          </a:solidFill>
                          <a:latin typeface="Bahnschrift" panose="020B0502040204020203" pitchFamily="34" charset="0"/>
                        </a:rPr>
                        <a:t>MERLIN LIVERNON</a:t>
                      </a:r>
                      <a:endParaRPr lang="fr-FR" sz="1400" b="1" dirty="0">
                        <a:solidFill>
                          <a:schemeClr val="tx1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 smtClean="0">
                          <a:solidFill>
                            <a:schemeClr val="tx1"/>
                          </a:solidFill>
                          <a:latin typeface="Bahnschrift" panose="020B0502040204020203" pitchFamily="34" charset="0"/>
                        </a:rPr>
                        <a:t>06 23 88 04</a:t>
                      </a:r>
                      <a:r>
                        <a:rPr lang="fr-FR" sz="1600" b="1" baseline="0" dirty="0" smtClean="0">
                          <a:solidFill>
                            <a:schemeClr val="tx1"/>
                          </a:solidFill>
                          <a:latin typeface="Bahnschrift" panose="020B0502040204020203" pitchFamily="34" charset="0"/>
                        </a:rPr>
                        <a:t> 61 </a:t>
                      </a:r>
                      <a:endParaRPr lang="fr-FR" sz="1600" b="1" dirty="0">
                        <a:solidFill>
                          <a:schemeClr val="tx1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0033199"/>
                  </a:ext>
                </a:extLst>
              </a:tr>
              <a:tr h="395943">
                <a:tc>
                  <a:txBody>
                    <a:bodyPr/>
                    <a:lstStyle/>
                    <a:p>
                      <a:r>
                        <a:rPr lang="fr-FR" sz="1400" b="1" dirty="0" smtClean="0">
                          <a:solidFill>
                            <a:schemeClr val="accent1"/>
                          </a:solidFill>
                          <a:latin typeface="Bahnschrift" panose="020B0502040204020203" pitchFamily="34" charset="0"/>
                        </a:rPr>
                        <a:t>MERLIN LUZECH</a:t>
                      </a:r>
                      <a:endParaRPr lang="fr-FR" sz="1400" b="1" dirty="0">
                        <a:solidFill>
                          <a:schemeClr val="accent1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 smtClean="0">
                          <a:solidFill>
                            <a:schemeClr val="accent1"/>
                          </a:solidFill>
                          <a:latin typeface="Bahnschrift" panose="020B0502040204020203" pitchFamily="34" charset="0"/>
                        </a:rPr>
                        <a:t>06 65 02 01 45 </a:t>
                      </a:r>
                      <a:endParaRPr lang="fr-FR" sz="1600" b="1" dirty="0">
                        <a:solidFill>
                          <a:schemeClr val="accent1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6192867"/>
                  </a:ext>
                </a:extLst>
              </a:tr>
              <a:tr h="395943">
                <a:tc>
                  <a:txBody>
                    <a:bodyPr/>
                    <a:lstStyle/>
                    <a:p>
                      <a:r>
                        <a:rPr lang="fr-FR" sz="1400" b="1" dirty="0" smtClean="0">
                          <a:solidFill>
                            <a:schemeClr val="tx1"/>
                          </a:solidFill>
                          <a:latin typeface="Bahnschrift" panose="020B0502040204020203" pitchFamily="34" charset="0"/>
                        </a:rPr>
                        <a:t>MERLIN MARTEL </a:t>
                      </a:r>
                      <a:endParaRPr lang="fr-FR" sz="1400" b="1" dirty="0">
                        <a:solidFill>
                          <a:schemeClr val="tx1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 smtClean="0">
                          <a:solidFill>
                            <a:schemeClr val="tx1"/>
                          </a:solidFill>
                          <a:latin typeface="Bahnschrift" panose="020B0502040204020203" pitchFamily="34" charset="0"/>
                        </a:rPr>
                        <a:t>06 75 52 71 03 </a:t>
                      </a:r>
                      <a:endParaRPr lang="fr-FR" sz="1600" b="1" dirty="0">
                        <a:solidFill>
                          <a:schemeClr val="tx1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4020821"/>
                  </a:ext>
                </a:extLst>
              </a:tr>
              <a:tr h="395943">
                <a:tc>
                  <a:txBody>
                    <a:bodyPr/>
                    <a:lstStyle/>
                    <a:p>
                      <a:r>
                        <a:rPr lang="fr-FR" sz="1400" b="1" dirty="0" smtClean="0">
                          <a:solidFill>
                            <a:schemeClr val="accent1"/>
                          </a:solidFill>
                          <a:latin typeface="Bahnschrift" panose="020B0502040204020203" pitchFamily="34" charset="0"/>
                        </a:rPr>
                        <a:t>MERLIN MONTCUQ</a:t>
                      </a:r>
                      <a:endParaRPr lang="fr-FR" sz="1400" b="1" dirty="0">
                        <a:solidFill>
                          <a:schemeClr val="accent1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 smtClean="0">
                          <a:solidFill>
                            <a:schemeClr val="accent1"/>
                          </a:solidFill>
                          <a:latin typeface="Bahnschrift" panose="020B0502040204020203" pitchFamily="34" charset="0"/>
                        </a:rPr>
                        <a:t>06 08 76 78 13 </a:t>
                      </a:r>
                      <a:endParaRPr lang="fr-FR" sz="1600" b="1" dirty="0">
                        <a:solidFill>
                          <a:schemeClr val="accent1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1968907"/>
                  </a:ext>
                </a:extLst>
              </a:tr>
              <a:tr h="395943">
                <a:tc>
                  <a:txBody>
                    <a:bodyPr/>
                    <a:lstStyle/>
                    <a:p>
                      <a:r>
                        <a:rPr lang="fr-FR" sz="1400" b="1" dirty="0" smtClean="0">
                          <a:solidFill>
                            <a:schemeClr val="tx1"/>
                          </a:solidFill>
                          <a:latin typeface="Bahnschrift" panose="020B0502040204020203" pitchFamily="34" charset="0"/>
                        </a:rPr>
                        <a:t>MERLIN PRAYSSAC</a:t>
                      </a:r>
                      <a:endParaRPr lang="fr-FR" sz="1400" b="1" dirty="0">
                        <a:solidFill>
                          <a:schemeClr val="tx1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 smtClean="0">
                          <a:solidFill>
                            <a:schemeClr val="tx1"/>
                          </a:solidFill>
                          <a:latin typeface="Bahnschrift" panose="020B0502040204020203" pitchFamily="34" charset="0"/>
                        </a:rPr>
                        <a:t>06 33 12 92 66 </a:t>
                      </a:r>
                      <a:endParaRPr lang="fr-FR" sz="1600" b="1" dirty="0">
                        <a:solidFill>
                          <a:schemeClr val="tx1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0881566"/>
                  </a:ext>
                </a:extLst>
              </a:tr>
              <a:tr h="342437">
                <a:tc>
                  <a:txBody>
                    <a:bodyPr/>
                    <a:lstStyle/>
                    <a:p>
                      <a:r>
                        <a:rPr lang="fr-FR" sz="1400" b="1" dirty="0" smtClean="0">
                          <a:solidFill>
                            <a:schemeClr val="accent1"/>
                          </a:solidFill>
                        </a:rPr>
                        <a:t>MERLIN PUY L’EVEQUE</a:t>
                      </a:r>
                      <a:endParaRPr lang="fr-FR" sz="1400" b="1" dirty="0">
                        <a:solidFill>
                          <a:schemeClr val="accent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 smtClean="0">
                          <a:solidFill>
                            <a:schemeClr val="accent1"/>
                          </a:solidFill>
                        </a:rPr>
                        <a:t>06 12 58 35 41 </a:t>
                      </a:r>
                      <a:endParaRPr lang="fr-FR" sz="1600" b="1" dirty="0">
                        <a:solidFill>
                          <a:schemeClr val="accent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5920126"/>
                  </a:ext>
                </a:extLst>
              </a:tr>
            </a:tbl>
          </a:graphicData>
        </a:graphic>
      </p:graphicFrame>
      <p:graphicFrame>
        <p:nvGraphicFramePr>
          <p:cNvPr id="5" name="Tableau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8878509"/>
              </p:ext>
            </p:extLst>
          </p:nvPr>
        </p:nvGraphicFramePr>
        <p:xfrm>
          <a:off x="136698" y="3477721"/>
          <a:ext cx="4420312" cy="3261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10156">
                  <a:extLst>
                    <a:ext uri="{9D8B030D-6E8A-4147-A177-3AD203B41FA5}">
                      <a16:colId xmlns:a16="http://schemas.microsoft.com/office/drawing/2014/main" val="1876514833"/>
                    </a:ext>
                  </a:extLst>
                </a:gridCol>
                <a:gridCol w="2210156">
                  <a:extLst>
                    <a:ext uri="{9D8B030D-6E8A-4147-A177-3AD203B41FA5}">
                      <a16:colId xmlns:a16="http://schemas.microsoft.com/office/drawing/2014/main" val="257362292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fr-FR" sz="1400" b="1" dirty="0" smtClean="0">
                          <a:latin typeface="Bahnschrift" panose="020B0502040204020203" pitchFamily="34" charset="0"/>
                        </a:rPr>
                        <a:t>MERLIN CAZALS</a:t>
                      </a:r>
                      <a:endParaRPr lang="fr-FR" sz="1400" b="1" dirty="0">
                        <a:latin typeface="Bahnschrift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 smtClean="0">
                          <a:latin typeface="Bahnschrift" panose="020B0502040204020203" pitchFamily="34" charset="0"/>
                        </a:rPr>
                        <a:t>06 61 07 79 43 </a:t>
                      </a:r>
                      <a:endParaRPr lang="fr-FR" sz="1600" b="1" dirty="0">
                        <a:latin typeface="Bahnschrift" panose="020B05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37059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fr-FR" sz="1400" b="1" dirty="0" smtClean="0">
                          <a:solidFill>
                            <a:schemeClr val="accent1"/>
                          </a:solidFill>
                          <a:latin typeface="Bahnschrift" panose="020B0502040204020203" pitchFamily="34" charset="0"/>
                        </a:rPr>
                        <a:t>MERLIN FIGEAC</a:t>
                      </a:r>
                      <a:endParaRPr lang="fr-FR" sz="1400" b="1" dirty="0">
                        <a:solidFill>
                          <a:schemeClr val="accent1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 smtClean="0">
                          <a:solidFill>
                            <a:schemeClr val="accent1"/>
                          </a:solidFill>
                          <a:latin typeface="Bahnschrift" panose="020B0502040204020203" pitchFamily="34" charset="0"/>
                        </a:rPr>
                        <a:t>06 87 90 75 58 </a:t>
                      </a:r>
                      <a:endParaRPr lang="fr-FR" sz="1600" b="1" dirty="0">
                        <a:solidFill>
                          <a:schemeClr val="accent1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84763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fr-FR" sz="1400" b="1" dirty="0" smtClean="0">
                          <a:solidFill>
                            <a:schemeClr val="tx1"/>
                          </a:solidFill>
                          <a:latin typeface="Bahnschrift" panose="020B0502040204020203" pitchFamily="34" charset="0"/>
                        </a:rPr>
                        <a:t>ADJOINT GOURDON </a:t>
                      </a:r>
                      <a:endParaRPr lang="fr-FR" sz="1400" b="1" dirty="0">
                        <a:solidFill>
                          <a:schemeClr val="tx1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 smtClean="0">
                          <a:solidFill>
                            <a:schemeClr val="tx1"/>
                          </a:solidFill>
                          <a:latin typeface="Bahnschrift" panose="020B0502040204020203" pitchFamily="34" charset="0"/>
                        </a:rPr>
                        <a:t>06 86 07 42 80</a:t>
                      </a:r>
                      <a:endParaRPr lang="fr-FR" sz="1600" b="1" dirty="0">
                        <a:solidFill>
                          <a:schemeClr val="tx1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00331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fr-FR" sz="1400" b="1" dirty="0" smtClean="0">
                          <a:solidFill>
                            <a:schemeClr val="accent1"/>
                          </a:solidFill>
                          <a:latin typeface="Bahnschrift" panose="020B0502040204020203" pitchFamily="34" charset="0"/>
                        </a:rPr>
                        <a:t>MERLIN GRAMAT</a:t>
                      </a:r>
                      <a:endParaRPr lang="fr-FR" sz="1400" b="1" dirty="0">
                        <a:solidFill>
                          <a:schemeClr val="accent1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 smtClean="0">
                          <a:solidFill>
                            <a:schemeClr val="accent1"/>
                          </a:solidFill>
                          <a:latin typeface="Bahnschrift" panose="020B0502040204020203" pitchFamily="34" charset="0"/>
                        </a:rPr>
                        <a:t>06 76 07 91 91 </a:t>
                      </a:r>
                      <a:endParaRPr lang="fr-FR" sz="1600" b="1" dirty="0">
                        <a:solidFill>
                          <a:schemeClr val="accent1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61928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fr-FR" sz="1400" b="1" dirty="0" smtClean="0">
                          <a:solidFill>
                            <a:schemeClr val="tx1"/>
                          </a:solidFill>
                          <a:latin typeface="Bahnschrift" panose="020B0502040204020203" pitchFamily="34" charset="0"/>
                        </a:rPr>
                        <a:t>MERLIN LABASTIDE MURAT </a:t>
                      </a:r>
                      <a:endParaRPr lang="fr-FR" sz="1400" b="1" dirty="0">
                        <a:solidFill>
                          <a:schemeClr val="tx1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 smtClean="0">
                          <a:solidFill>
                            <a:schemeClr val="tx1"/>
                          </a:solidFill>
                          <a:latin typeface="Bahnschrift" panose="020B0502040204020203" pitchFamily="34" charset="0"/>
                        </a:rPr>
                        <a:t>06 74 71 80 01 </a:t>
                      </a:r>
                      <a:endParaRPr lang="fr-FR" sz="1600" b="1" dirty="0">
                        <a:solidFill>
                          <a:schemeClr val="tx1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40208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fr-FR" sz="1400" b="1" dirty="0" smtClean="0">
                          <a:solidFill>
                            <a:schemeClr val="accent1"/>
                          </a:solidFill>
                          <a:latin typeface="Bahnschrift" panose="020B0502040204020203" pitchFamily="34" charset="0"/>
                        </a:rPr>
                        <a:t>MERLIN LACAPELLE MARIVAL</a:t>
                      </a:r>
                      <a:r>
                        <a:rPr lang="fr-FR" sz="1400" b="1" baseline="0" dirty="0" smtClean="0">
                          <a:solidFill>
                            <a:schemeClr val="accent1"/>
                          </a:solidFill>
                          <a:latin typeface="Bahnschrift" panose="020B0502040204020203" pitchFamily="34" charset="0"/>
                        </a:rPr>
                        <a:t> </a:t>
                      </a:r>
                      <a:endParaRPr lang="fr-FR" sz="1400" b="1" dirty="0">
                        <a:solidFill>
                          <a:schemeClr val="accent1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 smtClean="0">
                          <a:solidFill>
                            <a:schemeClr val="accent1"/>
                          </a:solidFill>
                          <a:latin typeface="Bahnschrift" panose="020B0502040204020203" pitchFamily="34" charset="0"/>
                        </a:rPr>
                        <a:t>07 88 83 58 93 </a:t>
                      </a:r>
                      <a:endParaRPr lang="fr-FR" sz="1600" b="1" dirty="0">
                        <a:solidFill>
                          <a:schemeClr val="accent1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19689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fr-FR" sz="1400" b="1" dirty="0" smtClean="0">
                          <a:solidFill>
                            <a:schemeClr val="tx1"/>
                          </a:solidFill>
                          <a:latin typeface="Bahnschrift" panose="020B0502040204020203" pitchFamily="34" charset="0"/>
                        </a:rPr>
                        <a:t>MERLIN LALBENQUE </a:t>
                      </a:r>
                      <a:endParaRPr lang="fr-FR" sz="1400" b="1" dirty="0">
                        <a:solidFill>
                          <a:schemeClr val="tx1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 smtClean="0">
                          <a:solidFill>
                            <a:schemeClr val="tx1"/>
                          </a:solidFill>
                          <a:latin typeface="Bahnschrift" panose="020B0502040204020203" pitchFamily="34" charset="0"/>
                        </a:rPr>
                        <a:t>06 08 33 14</a:t>
                      </a:r>
                      <a:r>
                        <a:rPr lang="fr-FR" sz="1600" b="1" baseline="0" dirty="0" smtClean="0">
                          <a:solidFill>
                            <a:schemeClr val="tx1"/>
                          </a:solidFill>
                          <a:latin typeface="Bahnschrift" panose="020B0502040204020203" pitchFamily="34" charset="0"/>
                        </a:rPr>
                        <a:t> 01 </a:t>
                      </a:r>
                      <a:endParaRPr lang="fr-FR" sz="1600" b="1" dirty="0">
                        <a:solidFill>
                          <a:schemeClr val="tx1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08815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fr-FR" sz="1400" b="1" dirty="0" smtClean="0">
                          <a:solidFill>
                            <a:schemeClr val="accent1"/>
                          </a:solidFill>
                          <a:latin typeface="Bahnschrift" panose="020B0502040204020203" pitchFamily="34" charset="0"/>
                        </a:rPr>
                        <a:t>MERLIN LATRONQUIERE</a:t>
                      </a:r>
                      <a:r>
                        <a:rPr lang="fr-FR" sz="1400" b="1" baseline="0" dirty="0" smtClean="0">
                          <a:solidFill>
                            <a:schemeClr val="accent1"/>
                          </a:solidFill>
                          <a:latin typeface="Bahnschrift" panose="020B0502040204020203" pitchFamily="34" charset="0"/>
                        </a:rPr>
                        <a:t> </a:t>
                      </a:r>
                      <a:endParaRPr lang="fr-FR" sz="1400" b="1" dirty="0">
                        <a:solidFill>
                          <a:schemeClr val="accent1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 smtClean="0">
                          <a:solidFill>
                            <a:schemeClr val="accent1"/>
                          </a:solidFill>
                          <a:latin typeface="Bahnschrift" panose="020B0502040204020203" pitchFamily="34" charset="0"/>
                        </a:rPr>
                        <a:t>06 80 32 95 37 </a:t>
                      </a:r>
                      <a:endParaRPr lang="fr-FR" sz="1600" b="1" dirty="0">
                        <a:solidFill>
                          <a:schemeClr val="accent1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5920126"/>
                  </a:ext>
                </a:extLst>
              </a:tr>
            </a:tbl>
          </a:graphicData>
        </a:graphic>
      </p:graphicFrame>
      <p:graphicFrame>
        <p:nvGraphicFramePr>
          <p:cNvPr id="6" name="Tableau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6219282"/>
              </p:ext>
            </p:extLst>
          </p:nvPr>
        </p:nvGraphicFramePr>
        <p:xfrm>
          <a:off x="5085950" y="3477724"/>
          <a:ext cx="4420312" cy="3261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10156">
                  <a:extLst>
                    <a:ext uri="{9D8B030D-6E8A-4147-A177-3AD203B41FA5}">
                      <a16:colId xmlns:a16="http://schemas.microsoft.com/office/drawing/2014/main" val="1876514833"/>
                    </a:ext>
                  </a:extLst>
                </a:gridCol>
                <a:gridCol w="2210156">
                  <a:extLst>
                    <a:ext uri="{9D8B030D-6E8A-4147-A177-3AD203B41FA5}">
                      <a16:colId xmlns:a16="http://schemas.microsoft.com/office/drawing/2014/main" val="2573622928"/>
                    </a:ext>
                  </a:extLst>
                </a:gridCol>
              </a:tblGrid>
              <a:tr h="367319">
                <a:tc>
                  <a:txBody>
                    <a:bodyPr/>
                    <a:lstStyle/>
                    <a:p>
                      <a:r>
                        <a:rPr lang="fr-FR" sz="1600" b="1" dirty="0" smtClean="0">
                          <a:latin typeface="Bahnschrift" panose="020B0502040204020203" pitchFamily="34" charset="0"/>
                        </a:rPr>
                        <a:t>MERLIN SAINT CERE</a:t>
                      </a:r>
                      <a:endParaRPr lang="fr-FR" sz="1600" b="1" dirty="0">
                        <a:latin typeface="Bahnschrift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 smtClean="0">
                          <a:latin typeface="Bahnschrift" panose="020B0502040204020203" pitchFamily="34" charset="0"/>
                        </a:rPr>
                        <a:t>06 85 75 39 53 </a:t>
                      </a:r>
                      <a:endParaRPr lang="fr-FR" sz="1600" b="1" dirty="0">
                        <a:latin typeface="Bahnschrift" panose="020B05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3705938"/>
                  </a:ext>
                </a:extLst>
              </a:tr>
              <a:tr h="385409">
                <a:tc>
                  <a:txBody>
                    <a:bodyPr/>
                    <a:lstStyle/>
                    <a:p>
                      <a:r>
                        <a:rPr lang="fr-FR" sz="1600" b="1" dirty="0" smtClean="0">
                          <a:solidFill>
                            <a:schemeClr val="accent1"/>
                          </a:solidFill>
                          <a:latin typeface="Bahnschrift" panose="020B0502040204020203" pitchFamily="34" charset="0"/>
                        </a:rPr>
                        <a:t>MERLIN SALVIAC</a:t>
                      </a:r>
                      <a:endParaRPr lang="fr-FR" sz="1600" b="1" dirty="0">
                        <a:solidFill>
                          <a:schemeClr val="accent1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 smtClean="0">
                          <a:solidFill>
                            <a:schemeClr val="accent1"/>
                          </a:solidFill>
                          <a:latin typeface="Bahnschrift" panose="020B0502040204020203" pitchFamily="34" charset="0"/>
                        </a:rPr>
                        <a:t>06 70 44 72 97</a:t>
                      </a:r>
                      <a:endParaRPr lang="fr-FR" sz="1600" b="1" dirty="0">
                        <a:solidFill>
                          <a:schemeClr val="accent1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8476320"/>
                  </a:ext>
                </a:extLst>
              </a:tr>
              <a:tr h="385409">
                <a:tc>
                  <a:txBody>
                    <a:bodyPr/>
                    <a:lstStyle/>
                    <a:p>
                      <a:r>
                        <a:rPr lang="fr-FR" sz="1600" b="1" dirty="0" smtClean="0">
                          <a:solidFill>
                            <a:schemeClr val="tx1"/>
                          </a:solidFill>
                          <a:latin typeface="Bahnschrift" panose="020B0502040204020203" pitchFamily="34" charset="0"/>
                        </a:rPr>
                        <a:t>MERLIN SOUILLAC</a:t>
                      </a:r>
                      <a:endParaRPr lang="fr-FR" sz="1600" b="1" dirty="0">
                        <a:solidFill>
                          <a:schemeClr val="tx1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 smtClean="0">
                          <a:solidFill>
                            <a:schemeClr val="tx1"/>
                          </a:solidFill>
                          <a:latin typeface="Bahnschrift" panose="020B0502040204020203" pitchFamily="34" charset="0"/>
                        </a:rPr>
                        <a:t>06 62 64 84 74</a:t>
                      </a:r>
                      <a:endParaRPr lang="fr-FR" sz="1600" b="1" dirty="0">
                        <a:solidFill>
                          <a:schemeClr val="tx1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0033199"/>
                  </a:ext>
                </a:extLst>
              </a:tr>
              <a:tr h="581587">
                <a:tc>
                  <a:txBody>
                    <a:bodyPr/>
                    <a:lstStyle/>
                    <a:p>
                      <a:r>
                        <a:rPr lang="fr-FR" sz="1600" b="1" dirty="0" smtClean="0">
                          <a:solidFill>
                            <a:schemeClr val="accent1"/>
                          </a:solidFill>
                          <a:latin typeface="Bahnschrift" panose="020B0502040204020203" pitchFamily="34" charset="0"/>
                        </a:rPr>
                        <a:t>MERLIN SOUSCEYRAC</a:t>
                      </a:r>
                      <a:endParaRPr lang="fr-FR" sz="1600" b="1" dirty="0">
                        <a:solidFill>
                          <a:schemeClr val="accent1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 smtClean="0">
                          <a:solidFill>
                            <a:schemeClr val="accent1"/>
                          </a:solidFill>
                          <a:latin typeface="Bahnschrift" panose="020B0502040204020203" pitchFamily="34" charset="0"/>
                        </a:rPr>
                        <a:t>06 80 07 68 02 </a:t>
                      </a:r>
                      <a:endParaRPr lang="fr-FR" sz="1600" b="1" dirty="0">
                        <a:solidFill>
                          <a:schemeClr val="accent1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6192867"/>
                  </a:ext>
                </a:extLst>
              </a:tr>
              <a:tr h="385409">
                <a:tc>
                  <a:txBody>
                    <a:bodyPr/>
                    <a:lstStyle/>
                    <a:p>
                      <a:r>
                        <a:rPr lang="fr-FR" sz="1600" b="1" dirty="0" smtClean="0">
                          <a:solidFill>
                            <a:schemeClr val="tx1"/>
                          </a:solidFill>
                          <a:latin typeface="Bahnschrift" panose="020B0502040204020203" pitchFamily="34" charset="0"/>
                        </a:rPr>
                        <a:t>MERLIN VAYRAC </a:t>
                      </a:r>
                      <a:endParaRPr lang="fr-FR" sz="1600" b="1" dirty="0">
                        <a:solidFill>
                          <a:schemeClr val="tx1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 smtClean="0">
                          <a:solidFill>
                            <a:schemeClr val="tx1"/>
                          </a:solidFill>
                          <a:latin typeface="Bahnschrift" panose="020B0502040204020203" pitchFamily="34" charset="0"/>
                        </a:rPr>
                        <a:t>06 79 58 64 04 </a:t>
                      </a:r>
                      <a:endParaRPr lang="fr-FR" sz="1600" b="1" dirty="0">
                        <a:solidFill>
                          <a:schemeClr val="tx1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4020821"/>
                  </a:ext>
                </a:extLst>
              </a:tr>
              <a:tr h="385409">
                <a:tc>
                  <a:txBody>
                    <a:bodyPr/>
                    <a:lstStyle/>
                    <a:p>
                      <a:r>
                        <a:rPr lang="fr-FR" b="1" dirty="0" smtClean="0">
                          <a:solidFill>
                            <a:schemeClr val="accent1"/>
                          </a:solidFill>
                          <a:latin typeface="Bahnschrift" panose="020B0502040204020203" pitchFamily="34" charset="0"/>
                        </a:rPr>
                        <a:t>MERLIN 4ROU</a:t>
                      </a:r>
                      <a:endParaRPr lang="fr-FR" b="1" dirty="0">
                        <a:solidFill>
                          <a:schemeClr val="accent1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 smtClean="0">
                          <a:solidFill>
                            <a:schemeClr val="accent1"/>
                          </a:solidFill>
                          <a:latin typeface="Bahnschrift" panose="020B0502040204020203" pitchFamily="34" charset="0"/>
                        </a:rPr>
                        <a:t>06 32 38 07 53 </a:t>
                      </a:r>
                      <a:endParaRPr lang="fr-FR" sz="1600" b="1" dirty="0">
                        <a:solidFill>
                          <a:schemeClr val="accent1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1968907"/>
                  </a:ext>
                </a:extLst>
              </a:tr>
              <a:tr h="385409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0881566"/>
                  </a:ext>
                </a:extLst>
              </a:tr>
              <a:tr h="385409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5920126"/>
                  </a:ext>
                </a:extLst>
              </a:tr>
            </a:tbl>
          </a:graphicData>
        </a:graphic>
      </p:graphicFrame>
      <p:sp>
        <p:nvSpPr>
          <p:cNvPr id="7" name="Flèche gauche 6">
            <a:hlinkClick r:id="rId2" action="ppaction://hlinksldjump"/>
          </p:cNvPr>
          <p:cNvSpPr/>
          <p:nvPr/>
        </p:nvSpPr>
        <p:spPr>
          <a:xfrm>
            <a:off x="9943794" y="3114038"/>
            <a:ext cx="2069869" cy="1072341"/>
          </a:xfrm>
          <a:prstGeom prst="leftArrow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latin typeface="Bahnschrift" panose="020B0502040204020203" pitchFamily="34" charset="0"/>
              </a:rPr>
              <a:t>PRECEDENT</a:t>
            </a:r>
            <a:endParaRPr lang="fr-FR" b="1" dirty="0"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4864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uton d'action : Accueil 1">
            <a:hlinkClick r:id="" action="ppaction://hlinkshowjump?jump=firstslide" highlightClick="1"/>
          </p:cNvPr>
          <p:cNvSpPr/>
          <p:nvPr/>
        </p:nvSpPr>
        <p:spPr>
          <a:xfrm>
            <a:off x="5401611" y="5815584"/>
            <a:ext cx="1042416" cy="1042416"/>
          </a:xfrm>
          <a:prstGeom prst="actionButtonHom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à coins arrondis 7">
            <a:hlinkClick r:id="rId2" action="ppaction://hlinkfile"/>
          </p:cNvPr>
          <p:cNvSpPr/>
          <p:nvPr/>
        </p:nvSpPr>
        <p:spPr>
          <a:xfrm>
            <a:off x="3640975" y="157942"/>
            <a:ext cx="4563688" cy="185373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latin typeface="Bahnschrift" panose="020B0502040204020203" pitchFamily="34" charset="0"/>
              </a:rPr>
              <a:t>PRISE APPELS</a:t>
            </a:r>
          </a:p>
          <a:p>
            <a:pPr algn="ctr"/>
            <a:endParaRPr lang="fr-FR" b="1" dirty="0" smtClean="0">
              <a:latin typeface="Bahnschrift" panose="020B0502040204020203" pitchFamily="34" charset="0"/>
            </a:endParaRPr>
          </a:p>
          <a:p>
            <a:pPr algn="ctr"/>
            <a:r>
              <a:rPr lang="fr-FR" b="1" dirty="0" smtClean="0">
                <a:latin typeface="Bahnschrift" panose="020B0502040204020203" pitchFamily="34" charset="0"/>
              </a:rPr>
              <a:t> ANGLAIS </a:t>
            </a:r>
          </a:p>
          <a:p>
            <a:pPr algn="ctr"/>
            <a:endParaRPr lang="fr-FR" b="1" dirty="0" smtClean="0">
              <a:latin typeface="Bahnschrift" panose="020B0502040204020203" pitchFamily="34" charset="0"/>
            </a:endParaRPr>
          </a:p>
          <a:p>
            <a:pPr algn="ctr"/>
            <a:r>
              <a:rPr lang="fr-FR" b="1" dirty="0" smtClean="0">
                <a:latin typeface="Bahnschrift" panose="020B0502040204020203" pitchFamily="34" charset="0"/>
              </a:rPr>
              <a:t>SIMPLIFIE</a:t>
            </a:r>
            <a:endParaRPr lang="fr-FR" b="1" dirty="0">
              <a:latin typeface="Bahnschrift" panose="020B0502040204020203" pitchFamily="34" charset="0"/>
            </a:endParaRPr>
          </a:p>
        </p:txBody>
      </p:sp>
      <p:sp>
        <p:nvSpPr>
          <p:cNvPr id="13" name="Rectangle à coins arrondis 12">
            <a:hlinkClick r:id="rId3" action="ppaction://hlinksldjump"/>
          </p:cNvPr>
          <p:cNvSpPr/>
          <p:nvPr/>
        </p:nvSpPr>
        <p:spPr>
          <a:xfrm>
            <a:off x="349271" y="2743200"/>
            <a:ext cx="2443805" cy="22860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latin typeface="Bahnschrift" panose="020B0502040204020203" pitchFamily="34" charset="0"/>
              </a:rPr>
              <a:t>PARTIES DU CORPS</a:t>
            </a:r>
            <a:endParaRPr lang="fr-FR" b="1" dirty="0">
              <a:latin typeface="Bahnschrift" panose="020B0502040204020203" pitchFamily="34" charset="0"/>
            </a:endParaRPr>
          </a:p>
        </p:txBody>
      </p:sp>
      <p:sp>
        <p:nvSpPr>
          <p:cNvPr id="17" name="Rectangle à coins arrondis 16">
            <a:hlinkClick r:id="rId4" action="ppaction://hlinksldjump"/>
          </p:cNvPr>
          <p:cNvSpPr/>
          <p:nvPr/>
        </p:nvSpPr>
        <p:spPr>
          <a:xfrm>
            <a:off x="3396649" y="2743200"/>
            <a:ext cx="2443805" cy="22860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latin typeface="Bahnschrift" panose="020B0502040204020203" pitchFamily="34" charset="0"/>
              </a:rPr>
              <a:t>PATHOLOGIES </a:t>
            </a:r>
          </a:p>
          <a:p>
            <a:pPr algn="ctr"/>
            <a:endParaRPr lang="fr-FR" b="1" dirty="0">
              <a:latin typeface="Bahnschrift" panose="020B0502040204020203" pitchFamily="34" charset="0"/>
            </a:endParaRPr>
          </a:p>
          <a:p>
            <a:pPr algn="ctr"/>
            <a:r>
              <a:rPr lang="fr-FR" b="1" dirty="0" smtClean="0">
                <a:latin typeface="Bahnschrift" panose="020B0502040204020203" pitchFamily="34" charset="0"/>
              </a:rPr>
              <a:t>SYMPTOMES</a:t>
            </a:r>
            <a:endParaRPr lang="fr-FR" b="1" dirty="0">
              <a:latin typeface="Bahnschrift" panose="020B0502040204020203" pitchFamily="34" charset="0"/>
            </a:endParaRPr>
          </a:p>
        </p:txBody>
      </p:sp>
      <p:sp>
        <p:nvSpPr>
          <p:cNvPr id="18" name="Rectangle à coins arrondis 17">
            <a:hlinkClick r:id="rId5" action="ppaction://hlinksldjump"/>
          </p:cNvPr>
          <p:cNvSpPr/>
          <p:nvPr/>
        </p:nvSpPr>
        <p:spPr>
          <a:xfrm>
            <a:off x="6444027" y="2743200"/>
            <a:ext cx="2443805" cy="22860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latin typeface="Bahnschrift" panose="020B0502040204020203" pitchFamily="34" charset="0"/>
              </a:rPr>
              <a:t>LIEUX OU PIECES</a:t>
            </a:r>
            <a:endParaRPr lang="fr-FR" b="1" dirty="0">
              <a:latin typeface="Bahnschrift" panose="020B0502040204020203" pitchFamily="34" charset="0"/>
            </a:endParaRPr>
          </a:p>
        </p:txBody>
      </p:sp>
      <p:sp>
        <p:nvSpPr>
          <p:cNvPr id="19" name="Rectangle à coins arrondis 18">
            <a:hlinkClick r:id="rId6" action="ppaction://hlinksldjump"/>
          </p:cNvPr>
          <p:cNvSpPr/>
          <p:nvPr/>
        </p:nvSpPr>
        <p:spPr>
          <a:xfrm>
            <a:off x="9491405" y="2743200"/>
            <a:ext cx="2443805" cy="22860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latin typeface="Bahnschrift" panose="020B0502040204020203" pitchFamily="34" charset="0"/>
              </a:rPr>
              <a:t>PHRASES</a:t>
            </a:r>
            <a:endParaRPr lang="fr-FR" b="1" dirty="0"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4501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uton d'action : Accueil 1">
            <a:hlinkClick r:id="" action="ppaction://hlinkshowjump?jump=firstslide" highlightClick="1"/>
          </p:cNvPr>
          <p:cNvSpPr/>
          <p:nvPr/>
        </p:nvSpPr>
        <p:spPr>
          <a:xfrm>
            <a:off x="10453844" y="5418018"/>
            <a:ext cx="1042416" cy="1042416"/>
          </a:xfrm>
          <a:prstGeom prst="actionButtonHom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64" y="0"/>
            <a:ext cx="4358016" cy="6858000"/>
          </a:xfrm>
          <a:prstGeom prst="rect">
            <a:avLst/>
          </a:prstGeom>
        </p:spPr>
      </p:pic>
      <p:sp>
        <p:nvSpPr>
          <p:cNvPr id="5" name="Flèche gauche 4">
            <a:hlinkClick r:id="rId3" action="ppaction://hlinksldjump"/>
          </p:cNvPr>
          <p:cNvSpPr/>
          <p:nvPr/>
        </p:nvSpPr>
        <p:spPr>
          <a:xfrm>
            <a:off x="9781091" y="3929047"/>
            <a:ext cx="2069869" cy="1072341"/>
          </a:xfrm>
          <a:prstGeom prst="leftArrow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latin typeface="Bahnschrift" panose="020B0502040204020203" pitchFamily="34" charset="0"/>
              </a:rPr>
              <a:t>PRECEDENT</a:t>
            </a:r>
            <a:endParaRPr lang="fr-FR" b="1" dirty="0">
              <a:latin typeface="Bahnschrift" panose="020B0502040204020203" pitchFamily="34" charset="0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2216" y="0"/>
            <a:ext cx="42922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261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uton d'action : Accueil 1">
            <a:hlinkClick r:id="" action="ppaction://hlinkshowjump?jump=firstslide" highlightClick="1"/>
          </p:cNvPr>
          <p:cNvSpPr/>
          <p:nvPr/>
        </p:nvSpPr>
        <p:spPr>
          <a:xfrm>
            <a:off x="10357104" y="4951984"/>
            <a:ext cx="1042416" cy="1042416"/>
          </a:xfrm>
          <a:prstGeom prst="actionButtonHom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5522" y="0"/>
            <a:ext cx="4448796" cy="68580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57" y="0"/>
            <a:ext cx="4356116" cy="6858000"/>
          </a:xfrm>
          <a:prstGeom prst="rect">
            <a:avLst/>
          </a:prstGeom>
        </p:spPr>
      </p:pic>
      <p:sp>
        <p:nvSpPr>
          <p:cNvPr id="6" name="Flèche gauche 5">
            <a:hlinkClick r:id="rId4" action="ppaction://hlinksldjump"/>
          </p:cNvPr>
          <p:cNvSpPr/>
          <p:nvPr/>
        </p:nvSpPr>
        <p:spPr>
          <a:xfrm>
            <a:off x="9600923" y="3520438"/>
            <a:ext cx="2069869" cy="1072341"/>
          </a:xfrm>
          <a:prstGeom prst="leftArrow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latin typeface="Bahnschrift" panose="020B0502040204020203" pitchFamily="34" charset="0"/>
              </a:rPr>
              <a:t>PRECEDENT</a:t>
            </a:r>
            <a:endParaRPr lang="fr-FR" b="1" dirty="0"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2227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uton d'action : Accueil 1">
            <a:hlinkClick r:id="" action="ppaction://hlinkshowjump?jump=firstslide" highlightClick="1"/>
          </p:cNvPr>
          <p:cNvSpPr/>
          <p:nvPr/>
        </p:nvSpPr>
        <p:spPr>
          <a:xfrm>
            <a:off x="10235184" y="5280327"/>
            <a:ext cx="1042416" cy="1042416"/>
          </a:xfrm>
          <a:prstGeom prst="actionButtonHom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78" y="0"/>
            <a:ext cx="4285163" cy="68580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8722" y="1654019"/>
            <a:ext cx="4696480" cy="2229161"/>
          </a:xfrm>
          <a:prstGeom prst="rect">
            <a:avLst/>
          </a:prstGeom>
        </p:spPr>
      </p:pic>
      <p:sp>
        <p:nvSpPr>
          <p:cNvPr id="6" name="Flèche gauche 5">
            <a:hlinkClick r:id="rId4" action="ppaction://hlinksldjump"/>
          </p:cNvPr>
          <p:cNvSpPr/>
          <p:nvPr/>
        </p:nvSpPr>
        <p:spPr>
          <a:xfrm>
            <a:off x="6949440" y="5280327"/>
            <a:ext cx="2069869" cy="1072341"/>
          </a:xfrm>
          <a:prstGeom prst="leftArrow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/>
              <a:t>PRECEDENT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3480428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uton d'action : Accueil 1">
            <a:hlinkClick r:id="" action="ppaction://hlinkshowjump?jump=firstslide" highlightClick="1"/>
          </p:cNvPr>
          <p:cNvSpPr/>
          <p:nvPr/>
        </p:nvSpPr>
        <p:spPr>
          <a:xfrm>
            <a:off x="10624651" y="5078984"/>
            <a:ext cx="1042416" cy="1042416"/>
          </a:xfrm>
          <a:prstGeom prst="actionButtonHom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31" y="0"/>
            <a:ext cx="4745002" cy="685800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546" y="0"/>
            <a:ext cx="4693787" cy="6858000"/>
          </a:xfrm>
          <a:prstGeom prst="rect">
            <a:avLst/>
          </a:prstGeom>
        </p:spPr>
      </p:pic>
      <p:sp>
        <p:nvSpPr>
          <p:cNvPr id="6" name="Flèche gauche 5">
            <a:hlinkClick r:id="rId4" action="ppaction://hlinksldjump"/>
          </p:cNvPr>
          <p:cNvSpPr/>
          <p:nvPr/>
        </p:nvSpPr>
        <p:spPr>
          <a:xfrm>
            <a:off x="9998856" y="3429000"/>
            <a:ext cx="2069869" cy="1072341"/>
          </a:xfrm>
          <a:prstGeom prst="leftArrow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/>
              <a:t>PRECEDENT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530736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uton d'action : Accueil 1">
            <a:hlinkClick r:id="" action="ppaction://hlinkshowjump?jump=firstslide" highlightClick="1"/>
          </p:cNvPr>
          <p:cNvSpPr/>
          <p:nvPr/>
        </p:nvSpPr>
        <p:spPr>
          <a:xfrm>
            <a:off x="10030636" y="5114286"/>
            <a:ext cx="1042416" cy="1042416"/>
          </a:xfrm>
          <a:prstGeom prst="actionButtonHom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84" y="160169"/>
            <a:ext cx="8470588" cy="6445830"/>
          </a:xfrm>
          <a:prstGeom prst="rect">
            <a:avLst/>
          </a:prstGeom>
        </p:spPr>
      </p:pic>
      <p:sp>
        <p:nvSpPr>
          <p:cNvPr id="4" name="Flèche gauche 3">
            <a:hlinkClick r:id="rId3" action="ppaction://hlinksldjump"/>
          </p:cNvPr>
          <p:cNvSpPr/>
          <p:nvPr/>
        </p:nvSpPr>
        <p:spPr>
          <a:xfrm>
            <a:off x="9392219" y="3542894"/>
            <a:ext cx="2319251" cy="939338"/>
          </a:xfrm>
          <a:prstGeom prst="leftArrow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/>
              <a:t>PRECEDENT</a:t>
            </a:r>
            <a:endParaRPr lang="fr-FR" b="1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84" y="4664990"/>
            <a:ext cx="2510444" cy="194100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31799" y="283419"/>
            <a:ext cx="2113613" cy="1148395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latin typeface="Bahnschrift" panose="020B0502040204020203" pitchFamily="34" charset="0"/>
              </a:rPr>
              <a:t>FSO</a:t>
            </a:r>
            <a:r>
              <a:rPr lang="fr-FR" dirty="0" smtClean="0">
                <a:latin typeface="Bahnschrift" panose="020B0502040204020203" pitchFamily="34" charset="0"/>
              </a:rPr>
              <a:t>  </a:t>
            </a:r>
            <a:endParaRPr lang="fr-FR" dirty="0">
              <a:latin typeface="Bahnschrift" panose="020B0502040204020203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233659" y="381553"/>
            <a:ext cx="5290409" cy="5521287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Tx/>
              <a:buChar char="-"/>
            </a:pPr>
            <a:endParaRPr lang="fr-FR" sz="1600" dirty="0" smtClean="0">
              <a:latin typeface="Bahnschrift" panose="020B0502040204020203" pitchFamily="34" charset="0"/>
            </a:endParaRPr>
          </a:p>
          <a:p>
            <a:pPr marL="285750" indent="-285750">
              <a:buFontTx/>
              <a:buChar char="-"/>
            </a:pPr>
            <a:endParaRPr lang="fr-FR" sz="1600" dirty="0">
              <a:latin typeface="Bahnschrift" panose="020B0502040204020203" pitchFamily="34" charset="0"/>
            </a:endParaRPr>
          </a:p>
          <a:p>
            <a:pPr marL="285750" indent="-285750">
              <a:buFontTx/>
              <a:buChar char="-"/>
            </a:pPr>
            <a:r>
              <a:rPr lang="fr-FR" sz="1600" b="1" dirty="0" smtClean="0">
                <a:latin typeface="Bahnschrift" panose="020B0502040204020203" pitchFamily="34" charset="0"/>
              </a:rPr>
              <a:t>QUEL EST LE TYPE DE LOCAUX ?</a:t>
            </a:r>
          </a:p>
          <a:p>
            <a:pPr marL="285750" indent="-285750">
              <a:buFontTx/>
              <a:buChar char="-"/>
            </a:pPr>
            <a:endParaRPr lang="fr-FR" sz="1600" b="1" dirty="0" smtClean="0">
              <a:latin typeface="Bahnschrift" panose="020B0502040204020203" pitchFamily="34" charset="0"/>
            </a:endParaRPr>
          </a:p>
          <a:p>
            <a:pPr marL="285750" indent="-285750">
              <a:buFontTx/>
              <a:buChar char="-"/>
            </a:pPr>
            <a:r>
              <a:rPr lang="fr-FR" sz="1600" b="1" dirty="0" smtClean="0">
                <a:latin typeface="Bahnschrift" panose="020B0502040204020203" pitchFamily="34" charset="0"/>
              </a:rPr>
              <a:t>COMBIEN Y A-T-IL D’ETAGES ?</a:t>
            </a:r>
          </a:p>
          <a:p>
            <a:pPr marL="285750" indent="-285750">
              <a:buFontTx/>
              <a:buChar char="-"/>
            </a:pPr>
            <a:endParaRPr lang="fr-FR" sz="1600" b="1" dirty="0" smtClean="0">
              <a:latin typeface="Bahnschrift" panose="020B0502040204020203" pitchFamily="34" charset="0"/>
            </a:endParaRPr>
          </a:p>
          <a:p>
            <a:pPr marL="285750" indent="-285750">
              <a:buFontTx/>
              <a:buChar char="-"/>
            </a:pPr>
            <a:r>
              <a:rPr lang="fr-FR" sz="1600" b="1" dirty="0" smtClean="0">
                <a:latin typeface="Bahnschrift" panose="020B0502040204020203" pitchFamily="34" charset="0"/>
              </a:rPr>
              <a:t>IL Y A-T-IL ENCORE DES PERSONNES A L’INTERIEUR ? SI OUI OU ?</a:t>
            </a:r>
          </a:p>
          <a:p>
            <a:pPr marL="285750" indent="-285750">
              <a:buFontTx/>
              <a:buChar char="-"/>
            </a:pPr>
            <a:endParaRPr lang="fr-FR" sz="1600" b="1" dirty="0" smtClean="0">
              <a:latin typeface="Bahnschrift" panose="020B0502040204020203" pitchFamily="34" charset="0"/>
            </a:endParaRPr>
          </a:p>
          <a:p>
            <a:pPr marL="285750" indent="-285750">
              <a:buFontTx/>
              <a:buChar char="-"/>
            </a:pPr>
            <a:r>
              <a:rPr lang="fr-FR" sz="1600" b="1" dirty="0" smtClean="0">
                <a:latin typeface="Bahnschrift" panose="020B0502040204020203" pitchFamily="34" charset="0"/>
              </a:rPr>
              <a:t>LES SORTIES SONT-ELLES ACCESSIBLES ?</a:t>
            </a:r>
          </a:p>
          <a:p>
            <a:pPr marL="285750" indent="-285750">
              <a:buFontTx/>
              <a:buChar char="-"/>
            </a:pPr>
            <a:endParaRPr lang="fr-FR" sz="1600" b="1" dirty="0" smtClean="0">
              <a:latin typeface="Bahnschrift" panose="020B0502040204020203" pitchFamily="34" charset="0"/>
            </a:endParaRPr>
          </a:p>
          <a:p>
            <a:pPr marL="285750" indent="-285750">
              <a:buFontTx/>
              <a:buChar char="-"/>
            </a:pPr>
            <a:r>
              <a:rPr lang="fr-FR" sz="1600" b="1" dirty="0" smtClean="0">
                <a:latin typeface="Bahnschrift" panose="020B0502040204020203" pitchFamily="34" charset="0"/>
              </a:rPr>
              <a:t>OU EST LOCALISE L’INCENDIE (CHAMBRE, LOCAL, CHAUFFERIE ETC ,,,)?</a:t>
            </a:r>
          </a:p>
          <a:p>
            <a:pPr marL="285750" indent="-285750">
              <a:buFontTx/>
              <a:buChar char="-"/>
            </a:pPr>
            <a:endParaRPr lang="fr-FR" sz="1600" b="1" dirty="0" smtClean="0">
              <a:latin typeface="Bahnschrift" panose="020B0502040204020203" pitchFamily="34" charset="0"/>
            </a:endParaRPr>
          </a:p>
          <a:p>
            <a:pPr marL="285750" indent="-285750">
              <a:buFontTx/>
              <a:buChar char="-"/>
            </a:pPr>
            <a:r>
              <a:rPr lang="fr-FR" sz="1600" b="1" dirty="0" smtClean="0">
                <a:latin typeface="Bahnschrift" panose="020B0502040204020203" pitchFamily="34" charset="0"/>
              </a:rPr>
              <a:t>IL Y A-T-IL DES RISQUES DE PROPAGATION ?</a:t>
            </a:r>
          </a:p>
          <a:p>
            <a:pPr marL="285750" indent="-285750">
              <a:buFontTx/>
              <a:buChar char="-"/>
            </a:pPr>
            <a:endParaRPr lang="fr-FR" sz="1600" b="1" dirty="0" smtClean="0">
              <a:latin typeface="Bahnschrift" panose="020B0502040204020203" pitchFamily="34" charset="0"/>
            </a:endParaRPr>
          </a:p>
          <a:p>
            <a:pPr marL="285750" indent="-285750">
              <a:buFontTx/>
              <a:buChar char="-"/>
            </a:pPr>
            <a:r>
              <a:rPr lang="fr-FR" sz="1600" b="1" dirty="0" smtClean="0">
                <a:latin typeface="Bahnschrift" panose="020B0502040204020203" pitchFamily="34" charset="0"/>
              </a:rPr>
              <a:t>IL Y A-T-IL UN RESPONSABLE A PROXIMITE ?</a:t>
            </a:r>
          </a:p>
          <a:p>
            <a:pPr marL="285750" indent="-285750">
              <a:buFontTx/>
              <a:buChar char="-"/>
            </a:pPr>
            <a:endParaRPr lang="fr-FR" sz="1600" b="1" dirty="0" smtClean="0">
              <a:latin typeface="Bahnschrift" panose="020B0502040204020203" pitchFamily="34" charset="0"/>
            </a:endParaRPr>
          </a:p>
          <a:p>
            <a:pPr marL="285750" indent="-285750">
              <a:buFontTx/>
              <a:buChar char="-"/>
            </a:pPr>
            <a:r>
              <a:rPr lang="fr-FR" sz="1600" b="1" dirty="0" smtClean="0">
                <a:latin typeface="Bahnschrift" panose="020B0502040204020203" pitchFamily="34" charset="0"/>
              </a:rPr>
              <a:t>LES PERSONNES EVACUEES ONT-ELLES ETES REGROUPEES ?</a:t>
            </a:r>
          </a:p>
          <a:p>
            <a:endParaRPr lang="fr-FR" sz="1600" b="1" dirty="0" smtClean="0">
              <a:latin typeface="Bahnschrift" panose="020B0502040204020203" pitchFamily="34" charset="0"/>
            </a:endParaRPr>
          </a:p>
          <a:p>
            <a:endParaRPr lang="fr-FR" sz="1600" dirty="0" smtClean="0">
              <a:latin typeface="Bahnschrift" panose="020B0502040204020203" pitchFamily="34" charset="0"/>
            </a:endParaRPr>
          </a:p>
          <a:p>
            <a:pPr marL="285750" indent="-285750">
              <a:buFontTx/>
              <a:buChar char="-"/>
            </a:pPr>
            <a:endParaRPr lang="fr-FR" sz="1600" dirty="0" smtClean="0">
              <a:latin typeface="Bahnschrift" panose="020B0502040204020203" pitchFamily="34" charset="0"/>
            </a:endParaRPr>
          </a:p>
          <a:p>
            <a:pPr marL="285750" indent="-285750">
              <a:buFontTx/>
              <a:buChar char="-"/>
            </a:pPr>
            <a:endParaRPr lang="fr-FR" sz="1600" dirty="0"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0085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uton d'action : Accueil 1">
            <a:hlinkClick r:id="" action="ppaction://hlinkshowjump?jump=firstslide" highlightClick="1"/>
          </p:cNvPr>
          <p:cNvSpPr/>
          <p:nvPr/>
        </p:nvSpPr>
        <p:spPr>
          <a:xfrm>
            <a:off x="10125490" y="5147227"/>
            <a:ext cx="1042416" cy="1042416"/>
          </a:xfrm>
          <a:prstGeom prst="actionButtonHom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640" y="202477"/>
            <a:ext cx="8470588" cy="598716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421561" y="435416"/>
            <a:ext cx="5054139" cy="5521287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Tx/>
              <a:buChar char="-"/>
            </a:pPr>
            <a:endParaRPr lang="fr-FR" sz="1600" dirty="0" smtClean="0">
              <a:latin typeface="Bahnschrift" panose="020B0502040204020203" pitchFamily="34" charset="0"/>
            </a:endParaRPr>
          </a:p>
          <a:p>
            <a:pPr marL="285750" indent="-285750">
              <a:buFontTx/>
              <a:buChar char="-"/>
            </a:pPr>
            <a:r>
              <a:rPr lang="fr-FR" sz="1600" b="1" dirty="0" smtClean="0">
                <a:latin typeface="Bahnschrift" panose="020B0502040204020203" pitchFamily="34" charset="0"/>
              </a:rPr>
              <a:t>QUELLE EST LA SUPERFICIE DU BATIMENT ?</a:t>
            </a:r>
          </a:p>
          <a:p>
            <a:pPr marL="285750" indent="-285750">
              <a:buFontTx/>
              <a:buChar char="-"/>
            </a:pPr>
            <a:endParaRPr lang="fr-FR" sz="1600" b="1" dirty="0" smtClean="0">
              <a:latin typeface="Bahnschrift" panose="020B0502040204020203" pitchFamily="34" charset="0"/>
            </a:endParaRPr>
          </a:p>
          <a:p>
            <a:pPr marL="285750" indent="-285750">
              <a:buFontTx/>
              <a:buChar char="-"/>
            </a:pPr>
            <a:r>
              <a:rPr lang="fr-FR" sz="1600" b="1" dirty="0" smtClean="0">
                <a:latin typeface="Bahnschrift" panose="020B0502040204020203" pitchFamily="34" charset="0"/>
              </a:rPr>
              <a:t>IL Y A-T-IL DES RISQUES DE PROPAGATION ?</a:t>
            </a:r>
          </a:p>
          <a:p>
            <a:pPr marL="285750" indent="-285750">
              <a:buFontTx/>
              <a:buChar char="-"/>
            </a:pPr>
            <a:endParaRPr lang="fr-FR" sz="1600" b="1" dirty="0" smtClean="0">
              <a:latin typeface="Bahnschrift" panose="020B0502040204020203" pitchFamily="34" charset="0"/>
            </a:endParaRPr>
          </a:p>
          <a:p>
            <a:pPr marL="285750" indent="-285750">
              <a:buFontTx/>
              <a:buChar char="-"/>
            </a:pPr>
            <a:r>
              <a:rPr lang="fr-FR" sz="1600" b="1" dirty="0" smtClean="0">
                <a:latin typeface="Bahnschrift" panose="020B0502040204020203" pitchFamily="34" charset="0"/>
              </a:rPr>
              <a:t>IL Y A-T-IL  PRESENCE DE PUBLIC ?</a:t>
            </a:r>
          </a:p>
          <a:p>
            <a:pPr marL="285750" indent="-285750">
              <a:buFontTx/>
              <a:buChar char="-"/>
            </a:pPr>
            <a:endParaRPr lang="fr-FR" sz="1600" b="1" dirty="0" smtClean="0">
              <a:latin typeface="Bahnschrift" panose="020B0502040204020203" pitchFamily="34" charset="0"/>
            </a:endParaRPr>
          </a:p>
          <a:p>
            <a:pPr marL="285750" indent="-285750">
              <a:buFontTx/>
              <a:buChar char="-"/>
            </a:pPr>
            <a:r>
              <a:rPr lang="fr-FR" sz="1600" b="1" dirty="0" smtClean="0">
                <a:latin typeface="Bahnschrift" panose="020B0502040204020203" pitchFamily="34" charset="0"/>
              </a:rPr>
              <a:t>COMBIEN  D’ETAGES COMPORTE LE BATIMENT ( SUPER ET INFRASTRUCTURE  ?</a:t>
            </a:r>
          </a:p>
          <a:p>
            <a:pPr marL="285750" indent="-285750">
              <a:buFontTx/>
              <a:buChar char="-"/>
            </a:pPr>
            <a:endParaRPr lang="fr-FR" sz="1600" b="1" dirty="0" smtClean="0">
              <a:latin typeface="Bahnschrift" panose="020B0502040204020203" pitchFamily="34" charset="0"/>
            </a:endParaRPr>
          </a:p>
          <a:p>
            <a:pPr marL="285750" indent="-285750">
              <a:buFontTx/>
              <a:buChar char="-"/>
            </a:pPr>
            <a:r>
              <a:rPr lang="fr-FR" sz="1600" b="1" dirty="0" smtClean="0">
                <a:latin typeface="Bahnschrift" panose="020B0502040204020203" pitchFamily="34" charset="0"/>
              </a:rPr>
              <a:t>CONNAISSEZ VOUS LE NOMBRE DE VEHICULES ?</a:t>
            </a:r>
          </a:p>
          <a:p>
            <a:r>
              <a:rPr lang="fr-FR" sz="1600" b="1" dirty="0" smtClean="0">
                <a:latin typeface="Bahnschrift" panose="020B0502040204020203" pitchFamily="34" charset="0"/>
              </a:rPr>
              <a:t>     VEHICULE GPL , ELECTRIQUE ETC ?</a:t>
            </a:r>
          </a:p>
          <a:p>
            <a:pPr marL="285750" indent="-285750">
              <a:buFontTx/>
              <a:buChar char="-"/>
            </a:pPr>
            <a:endParaRPr lang="fr-FR" sz="1600" b="1" dirty="0" smtClean="0">
              <a:latin typeface="Bahnschrift" panose="020B0502040204020203" pitchFamily="34" charset="0"/>
            </a:endParaRPr>
          </a:p>
          <a:p>
            <a:pPr marL="285750" indent="-285750">
              <a:buFontTx/>
              <a:buChar char="-"/>
            </a:pPr>
            <a:r>
              <a:rPr lang="fr-FR" sz="1600" b="1" dirty="0" smtClean="0">
                <a:latin typeface="Bahnschrift" panose="020B0502040204020203" pitchFamily="34" charset="0"/>
              </a:rPr>
              <a:t>FLAMMES VISIBLE DE L’EXTERIEUR ?</a:t>
            </a:r>
          </a:p>
          <a:p>
            <a:pPr marL="285750" indent="-285750">
              <a:buFontTx/>
              <a:buChar char="-"/>
            </a:pPr>
            <a:endParaRPr lang="fr-FR" sz="1600" b="1" dirty="0" smtClean="0">
              <a:latin typeface="Bahnschrift" panose="020B0502040204020203" pitchFamily="34" charset="0"/>
            </a:endParaRPr>
          </a:p>
          <a:p>
            <a:pPr marL="285750" indent="-285750">
              <a:buFontTx/>
              <a:buChar char="-"/>
            </a:pPr>
            <a:r>
              <a:rPr lang="fr-FR" sz="1600" dirty="0" smtClean="0">
                <a:latin typeface="Bahnschrift" panose="020B0502040204020203" pitchFamily="34" charset="0"/>
              </a:rPr>
              <a:t>LES FLUIDES SONT-ILS BARRES ? IL Y-A-IL DES MATIERES DANGEREUSES ?</a:t>
            </a:r>
          </a:p>
          <a:p>
            <a:pPr marL="285750" indent="-285750">
              <a:buFontTx/>
              <a:buChar char="-"/>
            </a:pPr>
            <a:endParaRPr lang="fr-FR" sz="1600" dirty="0">
              <a:latin typeface="Bahnschrift" panose="020B0502040204020203" pitchFamily="34" charset="0"/>
            </a:endParaRPr>
          </a:p>
          <a:p>
            <a:pPr marL="285750" indent="-285750">
              <a:buFontTx/>
              <a:buChar char="-"/>
            </a:pPr>
            <a:r>
              <a:rPr lang="fr-FR" sz="1600" dirty="0" smtClean="0">
                <a:latin typeface="Bahnschrift" panose="020B0502040204020203" pitchFamily="34" charset="0"/>
              </a:rPr>
              <a:t>LE FEU EST-IL LOCALISE OU NON DANS LE PARKING ?</a:t>
            </a:r>
          </a:p>
          <a:p>
            <a:pPr marL="285750" indent="-285750">
              <a:buFontTx/>
              <a:buChar char="-"/>
            </a:pPr>
            <a:endParaRPr lang="fr-FR" sz="1600" dirty="0" smtClean="0">
              <a:latin typeface="Bahnschrift" panose="020B0502040204020203" pitchFamily="34" charset="0"/>
            </a:endParaRPr>
          </a:p>
          <a:p>
            <a:pPr marL="285750" indent="-285750">
              <a:buFontTx/>
              <a:buChar char="-"/>
            </a:pPr>
            <a:endParaRPr lang="fr-FR" sz="1600" dirty="0">
              <a:latin typeface="Bahnschrift" panose="020B0502040204020203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86842" y="202477"/>
            <a:ext cx="2113613" cy="1148395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latin typeface="Bahnschrift" panose="020B0502040204020203" pitchFamily="34" charset="0"/>
              </a:rPr>
              <a:t>FPA</a:t>
            </a:r>
            <a:r>
              <a:rPr lang="fr-FR" dirty="0" smtClean="0">
                <a:latin typeface="Bahnschrift" panose="020B0502040204020203" pitchFamily="34" charset="0"/>
              </a:rPr>
              <a:t>  </a:t>
            </a:r>
            <a:endParaRPr lang="fr-FR" dirty="0">
              <a:latin typeface="Bahnschrift" panose="020B0502040204020203" pitchFamily="34" charset="0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707" y="4355869"/>
            <a:ext cx="2327748" cy="1675649"/>
          </a:xfrm>
          <a:prstGeom prst="rect">
            <a:avLst/>
          </a:prstGeom>
        </p:spPr>
      </p:pic>
      <p:sp>
        <p:nvSpPr>
          <p:cNvPr id="7" name="Flèche gauche 6">
            <a:hlinkClick r:id="rId4" action="ppaction://hlinksldjump"/>
          </p:cNvPr>
          <p:cNvSpPr/>
          <p:nvPr/>
        </p:nvSpPr>
        <p:spPr>
          <a:xfrm>
            <a:off x="9267528" y="3858778"/>
            <a:ext cx="2319251" cy="939338"/>
          </a:xfrm>
          <a:prstGeom prst="leftArrow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latin typeface="Bahnschrift" panose="020B0502040204020203" pitchFamily="34" charset="0"/>
              </a:rPr>
              <a:t>PRECEDENT</a:t>
            </a:r>
            <a:endParaRPr lang="fr-FR" b="1" dirty="0"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1701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uton d'action : Accueil 1">
            <a:hlinkClick r:id="" action="ppaction://hlinkshowjump?jump=firstslide" highlightClick="1"/>
          </p:cNvPr>
          <p:cNvSpPr/>
          <p:nvPr/>
        </p:nvSpPr>
        <p:spPr>
          <a:xfrm>
            <a:off x="10077242" y="5273115"/>
            <a:ext cx="1042416" cy="1042416"/>
          </a:xfrm>
          <a:prstGeom prst="actionButtonHom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72" y="186035"/>
            <a:ext cx="8470588" cy="5987166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15" y="4438996"/>
            <a:ext cx="2510444" cy="166823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39370" y="186035"/>
            <a:ext cx="2113613" cy="1148395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latin typeface="Bahnschrift" panose="020B0502040204020203" pitchFamily="34" charset="0"/>
              </a:rPr>
              <a:t>FMA</a:t>
            </a:r>
            <a:r>
              <a:rPr lang="fr-FR" dirty="0" smtClean="0">
                <a:latin typeface="Bahnschrift" panose="020B0502040204020203" pitchFamily="34" charset="0"/>
              </a:rPr>
              <a:t>  </a:t>
            </a:r>
            <a:endParaRPr lang="fr-FR" dirty="0">
              <a:latin typeface="Bahnschrift" panose="020B0502040204020203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040567" y="352290"/>
            <a:ext cx="5489384" cy="4818226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Tx/>
              <a:buChar char="-"/>
            </a:pPr>
            <a:endParaRPr lang="fr-FR" sz="1600" dirty="0" smtClean="0">
              <a:latin typeface="Bahnschrift" panose="020B0502040204020203" pitchFamily="34" charset="0"/>
            </a:endParaRPr>
          </a:p>
          <a:p>
            <a:pPr marL="285750" indent="-285750">
              <a:buFontTx/>
              <a:buChar char="-"/>
            </a:pPr>
            <a:endParaRPr lang="fr-FR" sz="1600" dirty="0">
              <a:latin typeface="Bahnschrift" panose="020B0502040204020203" pitchFamily="34" charset="0"/>
            </a:endParaRPr>
          </a:p>
          <a:p>
            <a:pPr marL="285750" indent="-285750">
              <a:buFontTx/>
              <a:buChar char="-"/>
            </a:pPr>
            <a:endParaRPr lang="fr-FR" sz="1600" b="1" dirty="0" smtClean="0">
              <a:latin typeface="Bahnschrift" panose="020B0502040204020203" pitchFamily="34" charset="0"/>
            </a:endParaRPr>
          </a:p>
          <a:p>
            <a:pPr marL="285750" indent="-285750">
              <a:buFontTx/>
              <a:buChar char="-"/>
            </a:pPr>
            <a:endParaRPr lang="fr-FR" sz="1600" b="1" dirty="0">
              <a:latin typeface="Bahnschrift" panose="020B0502040204020203" pitchFamily="34" charset="0"/>
            </a:endParaRPr>
          </a:p>
          <a:p>
            <a:pPr marL="285750" indent="-285750">
              <a:buFontTx/>
              <a:buChar char="-"/>
            </a:pPr>
            <a:r>
              <a:rPr lang="fr-FR" sz="1600" b="1" dirty="0" smtClean="0">
                <a:latin typeface="Bahnschrift" panose="020B0502040204020203" pitchFamily="34" charset="0"/>
              </a:rPr>
              <a:t>QUELLE EST LA SUPERFICIE DE LA MAISON  ?</a:t>
            </a:r>
          </a:p>
          <a:p>
            <a:pPr marL="285750" indent="-285750">
              <a:buFontTx/>
              <a:buChar char="-"/>
            </a:pPr>
            <a:endParaRPr lang="fr-FR" sz="1600" b="1" dirty="0" smtClean="0">
              <a:latin typeface="Bahnschrift" panose="020B0502040204020203" pitchFamily="34" charset="0"/>
            </a:endParaRPr>
          </a:p>
          <a:p>
            <a:pPr marL="285750" indent="-285750">
              <a:buFontTx/>
              <a:buChar char="-"/>
            </a:pPr>
            <a:r>
              <a:rPr lang="fr-FR" sz="1600" b="1" dirty="0" smtClean="0">
                <a:latin typeface="Bahnschrift" panose="020B0502040204020203" pitchFamily="34" charset="0"/>
              </a:rPr>
              <a:t>COMBIEN Y A-T-IL D’ETAGES ?</a:t>
            </a:r>
          </a:p>
          <a:p>
            <a:pPr marL="285750" indent="-285750">
              <a:buFontTx/>
              <a:buChar char="-"/>
            </a:pPr>
            <a:endParaRPr lang="fr-FR" sz="1600" b="1" dirty="0" smtClean="0">
              <a:latin typeface="Bahnschrift" panose="020B0502040204020203" pitchFamily="34" charset="0"/>
            </a:endParaRPr>
          </a:p>
          <a:p>
            <a:pPr marL="285750" indent="-285750">
              <a:buFontTx/>
              <a:buChar char="-"/>
            </a:pPr>
            <a:r>
              <a:rPr lang="fr-FR" sz="1600" b="1" dirty="0" smtClean="0">
                <a:latin typeface="Bahnschrift" panose="020B0502040204020203" pitchFamily="34" charset="0"/>
              </a:rPr>
              <a:t>IL Y A-T-IL ENCORE DES PERSONNES A L’INTERIEUR ? SI OUI OU ?</a:t>
            </a:r>
          </a:p>
          <a:p>
            <a:pPr marL="285750" indent="-285750">
              <a:buFontTx/>
              <a:buChar char="-"/>
            </a:pPr>
            <a:endParaRPr lang="fr-FR" sz="1600" b="1" dirty="0" smtClean="0">
              <a:latin typeface="Bahnschrift" panose="020B0502040204020203" pitchFamily="34" charset="0"/>
            </a:endParaRPr>
          </a:p>
          <a:p>
            <a:pPr marL="285750" indent="-285750">
              <a:buFontTx/>
              <a:buChar char="-"/>
            </a:pPr>
            <a:r>
              <a:rPr lang="fr-FR" sz="1600" b="1" dirty="0" smtClean="0">
                <a:latin typeface="Bahnschrift" panose="020B0502040204020203" pitchFamily="34" charset="0"/>
              </a:rPr>
              <a:t>IL Y-A-T-IL SEULEMENT DE LA FUMEE OU DES FLAMMES SONT-ELLES VISIBLES ?</a:t>
            </a:r>
          </a:p>
          <a:p>
            <a:pPr marL="285750" indent="-285750">
              <a:buFontTx/>
              <a:buChar char="-"/>
            </a:pPr>
            <a:endParaRPr lang="fr-FR" sz="1600" b="1" dirty="0" smtClean="0">
              <a:latin typeface="Bahnschrift" panose="020B0502040204020203" pitchFamily="34" charset="0"/>
            </a:endParaRPr>
          </a:p>
          <a:p>
            <a:pPr marL="285750" indent="-285750">
              <a:buFontTx/>
              <a:buChar char="-"/>
            </a:pPr>
            <a:r>
              <a:rPr lang="fr-FR" sz="1600" b="1" dirty="0" smtClean="0">
                <a:latin typeface="Bahnschrift" panose="020B0502040204020203" pitchFamily="34" charset="0"/>
              </a:rPr>
              <a:t>OU EST LOCALISE L’INCENDIE (CHAMBRE, CUISINE, GARAGE , TOITURE ETC ,,,)?</a:t>
            </a:r>
          </a:p>
          <a:p>
            <a:pPr marL="285750" indent="-285750">
              <a:buFontTx/>
              <a:buChar char="-"/>
            </a:pPr>
            <a:endParaRPr lang="fr-FR" sz="1600" b="1" dirty="0" smtClean="0">
              <a:latin typeface="Bahnschrift" panose="020B0502040204020203" pitchFamily="34" charset="0"/>
            </a:endParaRPr>
          </a:p>
          <a:p>
            <a:pPr marL="285750" indent="-285750">
              <a:buFontTx/>
              <a:buChar char="-"/>
            </a:pPr>
            <a:r>
              <a:rPr lang="fr-FR" sz="1600" b="1" dirty="0" smtClean="0">
                <a:latin typeface="Bahnschrift" panose="020B0502040204020203" pitchFamily="34" charset="0"/>
              </a:rPr>
              <a:t>LES FLUIDES SONT-ILS COUPES (COURANT ELECTRIQUE , GAZ , PANNEAUX PHOTOVOLTAIQUE ?</a:t>
            </a:r>
          </a:p>
          <a:p>
            <a:endParaRPr lang="fr-FR" sz="1600" b="1" dirty="0" smtClean="0">
              <a:latin typeface="Bahnschrift" panose="020B0502040204020203" pitchFamily="34" charset="0"/>
            </a:endParaRPr>
          </a:p>
          <a:p>
            <a:endParaRPr lang="fr-FR" sz="1600" b="1" dirty="0" smtClean="0">
              <a:latin typeface="Bahnschrift" panose="020B0502040204020203" pitchFamily="34" charset="0"/>
            </a:endParaRPr>
          </a:p>
          <a:p>
            <a:endParaRPr lang="fr-FR" sz="1600" b="1" dirty="0" smtClean="0">
              <a:latin typeface="Bahnschrift" panose="020B0502040204020203" pitchFamily="34" charset="0"/>
            </a:endParaRPr>
          </a:p>
          <a:p>
            <a:endParaRPr lang="fr-FR" sz="1600" dirty="0" smtClean="0">
              <a:latin typeface="Bahnschrift" panose="020B0502040204020203" pitchFamily="34" charset="0"/>
            </a:endParaRPr>
          </a:p>
          <a:p>
            <a:pPr marL="285750" indent="-285750">
              <a:buFontTx/>
              <a:buChar char="-"/>
            </a:pPr>
            <a:endParaRPr lang="fr-FR" sz="1600" dirty="0" smtClean="0">
              <a:latin typeface="Bahnschrift" panose="020B0502040204020203" pitchFamily="34" charset="0"/>
            </a:endParaRPr>
          </a:p>
          <a:p>
            <a:pPr marL="285750" indent="-285750">
              <a:buFontTx/>
              <a:buChar char="-"/>
            </a:pPr>
            <a:endParaRPr lang="fr-FR" sz="1600" dirty="0">
              <a:latin typeface="Bahnschrift" panose="020B0502040204020203" pitchFamily="34" charset="0"/>
            </a:endParaRPr>
          </a:p>
        </p:txBody>
      </p:sp>
      <p:sp>
        <p:nvSpPr>
          <p:cNvPr id="8" name="Flèche gauche 7">
            <a:hlinkClick r:id="rId4" action="ppaction://hlinksldjump"/>
          </p:cNvPr>
          <p:cNvSpPr/>
          <p:nvPr/>
        </p:nvSpPr>
        <p:spPr>
          <a:xfrm>
            <a:off x="9267528" y="3858778"/>
            <a:ext cx="2319251" cy="939338"/>
          </a:xfrm>
          <a:prstGeom prst="leftArrow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/>
              <a:t>PRECEDENT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2188225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uton d'action : Accueil 1">
            <a:hlinkClick r:id="" action="ppaction://hlinkshowjump?jump=firstslide" highlightClick="1"/>
          </p:cNvPr>
          <p:cNvSpPr/>
          <p:nvPr/>
        </p:nvSpPr>
        <p:spPr>
          <a:xfrm>
            <a:off x="10160370" y="5098547"/>
            <a:ext cx="1042416" cy="1042416"/>
          </a:xfrm>
          <a:prstGeom prst="actionButtonHom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84" y="102908"/>
            <a:ext cx="8470588" cy="598716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81428" y="102908"/>
            <a:ext cx="2113613" cy="1148395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latin typeface="Bahnschrift" panose="020B0502040204020203" pitchFamily="34" charset="0"/>
              </a:rPr>
              <a:t>FMC</a:t>
            </a:r>
            <a:r>
              <a:rPr lang="fr-FR" u="sng" dirty="0" smtClean="0">
                <a:latin typeface="Bahnschrift" panose="020B0502040204020203" pitchFamily="34" charset="0"/>
              </a:rPr>
              <a:t>  </a:t>
            </a:r>
            <a:endParaRPr lang="fr-FR" u="sng" dirty="0">
              <a:latin typeface="Bahnschrift" panose="020B0502040204020203" pitchFamily="34" charset="0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012" y="4264428"/>
            <a:ext cx="2510444" cy="1668239"/>
          </a:xfrm>
          <a:prstGeom prst="rect">
            <a:avLst/>
          </a:prstGeom>
        </p:spPr>
      </p:pic>
      <p:sp>
        <p:nvSpPr>
          <p:cNvPr id="6" name="Flèche gauche 5">
            <a:hlinkClick r:id="rId4" action="ppaction://hlinksldjump"/>
          </p:cNvPr>
          <p:cNvSpPr/>
          <p:nvPr/>
        </p:nvSpPr>
        <p:spPr>
          <a:xfrm>
            <a:off x="9392219" y="3858778"/>
            <a:ext cx="2319251" cy="939338"/>
          </a:xfrm>
          <a:prstGeom prst="leftArrow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/>
              <a:t>PRECEDENT</a:t>
            </a:r>
            <a:endParaRPr lang="fr-FR" b="1" dirty="0"/>
          </a:p>
        </p:txBody>
      </p:sp>
      <p:sp>
        <p:nvSpPr>
          <p:cNvPr id="7" name="Rectangle 6"/>
          <p:cNvSpPr/>
          <p:nvPr/>
        </p:nvSpPr>
        <p:spPr>
          <a:xfrm>
            <a:off x="3040567" y="365760"/>
            <a:ext cx="5489384" cy="4854632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Tx/>
              <a:buChar char="-"/>
            </a:pPr>
            <a:endParaRPr lang="fr-FR" sz="1600" dirty="0" smtClean="0">
              <a:latin typeface="Bahnschrift" panose="020B0502040204020203" pitchFamily="34" charset="0"/>
            </a:endParaRPr>
          </a:p>
          <a:p>
            <a:pPr marL="285750" indent="-285750">
              <a:buFontTx/>
              <a:buChar char="-"/>
            </a:pPr>
            <a:endParaRPr lang="fr-FR" sz="1600" dirty="0">
              <a:latin typeface="Bahnschrift" panose="020B0502040204020203" pitchFamily="34" charset="0"/>
            </a:endParaRPr>
          </a:p>
          <a:p>
            <a:pPr marL="285750" indent="-285750">
              <a:buFontTx/>
              <a:buChar char="-"/>
            </a:pPr>
            <a:endParaRPr lang="fr-FR" sz="1600" b="1" dirty="0" smtClean="0">
              <a:latin typeface="Bahnschrift" panose="020B0502040204020203" pitchFamily="34" charset="0"/>
            </a:endParaRPr>
          </a:p>
          <a:p>
            <a:pPr marL="285750" indent="-285750">
              <a:buFontTx/>
              <a:buChar char="-"/>
            </a:pPr>
            <a:r>
              <a:rPr lang="fr-FR" sz="1600" b="1" dirty="0" smtClean="0">
                <a:latin typeface="Bahnschrift" panose="020B0502040204020203" pitchFamily="34" charset="0"/>
              </a:rPr>
              <a:t>S’AGIT-IL D’UNE CHEMINEE OU AUTRE ? </a:t>
            </a:r>
          </a:p>
          <a:p>
            <a:pPr marL="285750" indent="-285750">
              <a:buFontTx/>
              <a:buChar char="-"/>
            </a:pPr>
            <a:endParaRPr lang="fr-FR" sz="1600" b="1" dirty="0" smtClean="0">
              <a:latin typeface="Bahnschrift" panose="020B0502040204020203" pitchFamily="34" charset="0"/>
            </a:endParaRPr>
          </a:p>
          <a:p>
            <a:pPr marL="285750" indent="-285750">
              <a:buFontTx/>
              <a:buChar char="-"/>
            </a:pPr>
            <a:r>
              <a:rPr lang="fr-FR" sz="1600" b="1" dirty="0" smtClean="0">
                <a:latin typeface="Bahnschrift" panose="020B0502040204020203" pitchFamily="34" charset="0"/>
              </a:rPr>
              <a:t>LE FEU EST-IL UNIQUEMENT DANS LE CONDUIT ?</a:t>
            </a:r>
          </a:p>
          <a:p>
            <a:endParaRPr lang="fr-FR" sz="1600" b="1" dirty="0" smtClean="0">
              <a:latin typeface="Bahnschrift" panose="020B0502040204020203" pitchFamily="34" charset="0"/>
            </a:endParaRPr>
          </a:p>
          <a:p>
            <a:pPr marL="285750" indent="-285750">
              <a:buFontTx/>
              <a:buChar char="-"/>
            </a:pPr>
            <a:r>
              <a:rPr lang="fr-FR" sz="1600" b="1" dirty="0" smtClean="0">
                <a:latin typeface="Bahnschrift" panose="020B0502040204020203" pitchFamily="34" charset="0"/>
              </a:rPr>
              <a:t>EST-CE UNE MAISON INDIVIDUELLE ?</a:t>
            </a:r>
          </a:p>
          <a:p>
            <a:pPr marL="285750" indent="-285750">
              <a:buFontTx/>
              <a:buChar char="-"/>
            </a:pPr>
            <a:endParaRPr lang="fr-FR" sz="1600" b="1" dirty="0" smtClean="0">
              <a:latin typeface="Bahnschrift" panose="020B0502040204020203" pitchFamily="34" charset="0"/>
            </a:endParaRPr>
          </a:p>
          <a:p>
            <a:pPr marL="285750" indent="-285750">
              <a:buFontTx/>
              <a:buChar char="-"/>
            </a:pPr>
            <a:r>
              <a:rPr lang="fr-FR" sz="1600" b="1" dirty="0" smtClean="0">
                <a:latin typeface="Bahnschrift" panose="020B0502040204020203" pitchFamily="34" charset="0"/>
              </a:rPr>
              <a:t>IL Y A-T-IL ENCORE DES PERSONNES A L’INTERIEUR ? SI OUI OU ?</a:t>
            </a:r>
          </a:p>
          <a:p>
            <a:pPr marL="285750" indent="-285750">
              <a:buFontTx/>
              <a:buChar char="-"/>
            </a:pPr>
            <a:endParaRPr lang="fr-FR" sz="1600" b="1" dirty="0" smtClean="0">
              <a:latin typeface="Bahnschrift" panose="020B0502040204020203" pitchFamily="34" charset="0"/>
            </a:endParaRPr>
          </a:p>
          <a:p>
            <a:pPr marL="285750" indent="-285750">
              <a:buFontTx/>
              <a:buChar char="-"/>
            </a:pPr>
            <a:r>
              <a:rPr lang="fr-FR" sz="1600" b="1" dirty="0" smtClean="0">
                <a:latin typeface="Bahnschrift" panose="020B0502040204020203" pitchFamily="34" charset="0"/>
              </a:rPr>
              <a:t>LES FLAMMES SORTENT ELLE DU CONDUIT EN HAUT ?</a:t>
            </a:r>
          </a:p>
          <a:p>
            <a:pPr marL="285750" indent="-285750">
              <a:buFontTx/>
              <a:buChar char="-"/>
            </a:pPr>
            <a:endParaRPr lang="fr-FR" sz="1600" b="1" dirty="0" smtClean="0">
              <a:latin typeface="Bahnschrift" panose="020B0502040204020203" pitchFamily="34" charset="0"/>
            </a:endParaRPr>
          </a:p>
          <a:p>
            <a:pPr marL="285750" indent="-285750">
              <a:buFontTx/>
              <a:buChar char="-"/>
            </a:pPr>
            <a:r>
              <a:rPr lang="fr-FR" sz="1600" b="1" dirty="0" smtClean="0">
                <a:latin typeface="Bahnschrift" panose="020B0502040204020203" pitchFamily="34" charset="0"/>
              </a:rPr>
              <a:t>ENTENDEZ VOUS UN RONFLEMENT OU UN BRUIT ANORMAL ?</a:t>
            </a:r>
          </a:p>
          <a:p>
            <a:pPr marL="285750" indent="-285750">
              <a:buFontTx/>
              <a:buChar char="-"/>
            </a:pPr>
            <a:endParaRPr lang="fr-FR" sz="1600" b="1" dirty="0" smtClean="0">
              <a:latin typeface="Bahnschrift" panose="020B0502040204020203" pitchFamily="34" charset="0"/>
            </a:endParaRPr>
          </a:p>
          <a:p>
            <a:pPr marL="285750" indent="-285750">
              <a:buFontTx/>
              <a:buChar char="-"/>
            </a:pPr>
            <a:r>
              <a:rPr lang="fr-FR" sz="1600" b="1" dirty="0" smtClean="0">
                <a:latin typeface="Bahnschrift" panose="020B0502040204020203" pitchFamily="34" charset="0"/>
              </a:rPr>
              <a:t>POUVEZ-VOUS FERMER LA PORTE OU LE CONDUIT ?</a:t>
            </a:r>
          </a:p>
          <a:p>
            <a:endParaRPr lang="fr-FR" sz="1600" b="1" dirty="0" smtClean="0">
              <a:latin typeface="Bahnschrift" panose="020B0502040204020203" pitchFamily="34" charset="0"/>
            </a:endParaRPr>
          </a:p>
          <a:p>
            <a:endParaRPr lang="fr-FR" sz="1600" b="1" dirty="0" smtClean="0">
              <a:latin typeface="Bahnschrift" panose="020B0502040204020203" pitchFamily="34" charset="0"/>
            </a:endParaRPr>
          </a:p>
          <a:p>
            <a:endParaRPr lang="fr-FR" sz="1600" b="1" dirty="0" smtClean="0">
              <a:latin typeface="Bahnschrift" panose="020B0502040204020203" pitchFamily="34" charset="0"/>
            </a:endParaRPr>
          </a:p>
          <a:p>
            <a:endParaRPr lang="fr-FR" sz="1600" dirty="0" smtClean="0">
              <a:latin typeface="Bahnschrift" panose="020B0502040204020203" pitchFamily="34" charset="0"/>
            </a:endParaRPr>
          </a:p>
          <a:p>
            <a:pPr marL="285750" indent="-285750">
              <a:buFontTx/>
              <a:buChar char="-"/>
            </a:pPr>
            <a:endParaRPr lang="fr-FR" sz="1600" dirty="0" smtClean="0">
              <a:latin typeface="Bahnschrift" panose="020B0502040204020203" pitchFamily="34" charset="0"/>
            </a:endParaRPr>
          </a:p>
          <a:p>
            <a:pPr marL="285750" indent="-285750">
              <a:buFontTx/>
              <a:buChar char="-"/>
            </a:pPr>
            <a:endParaRPr lang="fr-FR" sz="1600" dirty="0"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4972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uton d'action : Accueil 1">
            <a:hlinkClick r:id="" action="ppaction://hlinkshowjump?jump=firstslide" highlightClick="1"/>
          </p:cNvPr>
          <p:cNvSpPr/>
          <p:nvPr/>
        </p:nvSpPr>
        <p:spPr>
          <a:xfrm>
            <a:off x="11149584" y="5815584"/>
            <a:ext cx="1042416" cy="1042416"/>
          </a:xfrm>
          <a:prstGeom prst="actionButtonHom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à coins arrondis 3">
            <a:hlinkClick r:id="rId2" action="ppaction://hlinkfile"/>
          </p:cNvPr>
          <p:cNvSpPr/>
          <p:nvPr/>
        </p:nvSpPr>
        <p:spPr>
          <a:xfrm>
            <a:off x="477520" y="1371600"/>
            <a:ext cx="2179320" cy="1225665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latin typeface="Bahnschrift" panose="020B0502040204020203" pitchFamily="34" charset="0"/>
              </a:rPr>
              <a:t>ENGIN ACCIDENTE SUR INTERVENTION </a:t>
            </a:r>
            <a:endParaRPr lang="fr-FR" b="1" dirty="0">
              <a:latin typeface="Bahnschrift" panose="020B0502040204020203" pitchFamily="34" charset="0"/>
            </a:endParaRPr>
          </a:p>
        </p:txBody>
      </p:sp>
      <p:sp>
        <p:nvSpPr>
          <p:cNvPr id="5" name="Rectangle à coins arrondis 4">
            <a:hlinkClick r:id="rId2" action="ppaction://hlinkfile"/>
          </p:cNvPr>
          <p:cNvSpPr/>
          <p:nvPr/>
        </p:nvSpPr>
        <p:spPr>
          <a:xfrm>
            <a:off x="3825655" y="1371600"/>
            <a:ext cx="2046825" cy="1225665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latin typeface="Bahnschrift" panose="020B0502040204020203" pitchFamily="34" charset="0"/>
              </a:rPr>
              <a:t>POMPIERS AGRESSE </a:t>
            </a:r>
          </a:p>
          <a:p>
            <a:pPr algn="ctr"/>
            <a:r>
              <a:rPr lang="fr-FR" b="1" dirty="0" smtClean="0">
                <a:latin typeface="Bahnschrift" panose="020B0502040204020203" pitchFamily="34" charset="0"/>
              </a:rPr>
              <a:t>SUR INTERVENTION </a:t>
            </a:r>
            <a:endParaRPr lang="fr-FR" b="1" dirty="0">
              <a:latin typeface="Bahnschrift" panose="020B0502040204020203" pitchFamily="34" charset="0"/>
            </a:endParaRPr>
          </a:p>
        </p:txBody>
      </p:sp>
      <p:cxnSp>
        <p:nvCxnSpPr>
          <p:cNvPr id="9" name="Connecteur droit 8"/>
          <p:cNvCxnSpPr/>
          <p:nvPr/>
        </p:nvCxnSpPr>
        <p:spPr>
          <a:xfrm>
            <a:off x="6792883" y="0"/>
            <a:ext cx="34637" cy="6858000"/>
          </a:xfrm>
          <a:prstGeom prst="line">
            <a:avLst/>
          </a:prstGeom>
          <a:ln>
            <a:solidFill>
              <a:schemeClr val="tx1">
                <a:lumMod val="95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" name="ZoneTexte 9"/>
          <p:cNvSpPr txBox="1"/>
          <p:nvPr/>
        </p:nvSpPr>
        <p:spPr>
          <a:xfrm>
            <a:off x="0" y="0"/>
            <a:ext cx="67928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u="sng" dirty="0" smtClean="0">
                <a:latin typeface="Bahnschrift" panose="020B0502040204020203" pitchFamily="34" charset="0"/>
              </a:rPr>
              <a:t>FORMULAIRES TYPES </a:t>
            </a:r>
            <a:endParaRPr lang="fr-FR" sz="3200" b="1" u="sng" dirty="0">
              <a:latin typeface="Bahnschrift" panose="020B0502040204020203" pitchFamily="34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6827520" y="0"/>
            <a:ext cx="53644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u="sng" dirty="0" smtClean="0">
                <a:latin typeface="Bahnschrift" panose="020B0502040204020203" pitchFamily="34" charset="0"/>
              </a:rPr>
              <a:t>DOCUMENTS DIVERS </a:t>
            </a:r>
            <a:endParaRPr lang="fr-FR" sz="3200" b="1" u="sng" dirty="0">
              <a:latin typeface="Bahnschrift" panose="020B0502040204020203" pitchFamily="34" charset="0"/>
            </a:endParaRPr>
          </a:p>
        </p:txBody>
      </p:sp>
      <p:sp>
        <p:nvSpPr>
          <p:cNvPr id="12" name="Rectangle à coins arrondis 11">
            <a:hlinkClick r:id="rId2" action="ppaction://hlinkfile"/>
          </p:cNvPr>
          <p:cNvSpPr/>
          <p:nvPr/>
        </p:nvSpPr>
        <p:spPr>
          <a:xfrm>
            <a:off x="477520" y="3636478"/>
            <a:ext cx="2179320" cy="1225665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latin typeface="Bahnschrift" panose="020B0502040204020203" pitchFamily="34" charset="0"/>
              </a:rPr>
              <a:t>BLESSURE OU MALAISE SP SUR INTERVENTION </a:t>
            </a:r>
            <a:endParaRPr lang="fr-FR" b="1" dirty="0">
              <a:latin typeface="Bahnschrift" panose="020B0502040204020203" pitchFamily="34" charset="0"/>
            </a:endParaRPr>
          </a:p>
        </p:txBody>
      </p:sp>
      <p:sp>
        <p:nvSpPr>
          <p:cNvPr id="13" name="Rectangle à coins arrondis 12">
            <a:hlinkClick r:id="rId3" action="ppaction://hlinkfile"/>
          </p:cNvPr>
          <p:cNvSpPr/>
          <p:nvPr/>
        </p:nvSpPr>
        <p:spPr>
          <a:xfrm>
            <a:off x="3825655" y="3636478"/>
            <a:ext cx="2046825" cy="1225665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latin typeface="Bahnschrift" panose="020B0502040204020203" pitchFamily="34" charset="0"/>
              </a:rPr>
              <a:t>DEMANDE DE SECOURS A </a:t>
            </a:r>
          </a:p>
          <a:p>
            <a:pPr algn="ctr"/>
            <a:r>
              <a:rPr lang="fr-FR" b="1" dirty="0" smtClean="0">
                <a:latin typeface="Bahnschrift" panose="020B0502040204020203" pitchFamily="34" charset="0"/>
              </a:rPr>
              <a:t>L’ ETRANGER </a:t>
            </a:r>
            <a:endParaRPr lang="fr-FR" b="1" dirty="0">
              <a:latin typeface="Bahnschrift" panose="020B0502040204020203" pitchFamily="34" charset="0"/>
            </a:endParaRPr>
          </a:p>
        </p:txBody>
      </p:sp>
      <p:sp>
        <p:nvSpPr>
          <p:cNvPr id="14" name="Rectangle à coins arrondis 13">
            <a:hlinkClick r:id="rId4" action="ppaction://hlinkfile"/>
          </p:cNvPr>
          <p:cNvSpPr/>
          <p:nvPr/>
        </p:nvSpPr>
        <p:spPr>
          <a:xfrm>
            <a:off x="7188615" y="1408545"/>
            <a:ext cx="2046825" cy="1225665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latin typeface="Bahnschrift" panose="020B0502040204020203" pitchFamily="34" charset="0"/>
              </a:rPr>
              <a:t>TICKETS RESTAURANTS </a:t>
            </a:r>
            <a:endParaRPr lang="fr-FR" b="1" dirty="0">
              <a:latin typeface="Bahnschrift" panose="020B0502040204020203" pitchFamily="34" charset="0"/>
            </a:endParaRPr>
          </a:p>
        </p:txBody>
      </p:sp>
      <p:sp>
        <p:nvSpPr>
          <p:cNvPr id="6" name="Interdiction 5"/>
          <p:cNvSpPr/>
          <p:nvPr/>
        </p:nvSpPr>
        <p:spPr>
          <a:xfrm>
            <a:off x="945457" y="764772"/>
            <a:ext cx="3422766" cy="3266902"/>
          </a:xfrm>
          <a:prstGeom prst="noSmoking">
            <a:avLst/>
          </a:prstGeom>
          <a:solidFill>
            <a:schemeClr val="tx1">
              <a:lumMod val="9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5" name="Interdiction 14"/>
          <p:cNvSpPr/>
          <p:nvPr/>
        </p:nvSpPr>
        <p:spPr>
          <a:xfrm>
            <a:off x="945457" y="773085"/>
            <a:ext cx="3422766" cy="3266902"/>
          </a:xfrm>
          <a:prstGeom prst="noSmoking">
            <a:avLst/>
          </a:prstGeom>
          <a:solidFill>
            <a:schemeClr val="tx1">
              <a:lumMod val="9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0804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uton d'action : Accueil 1">
            <a:hlinkClick r:id="" action="ppaction://hlinkshowjump?jump=firstslide" highlightClick="1"/>
          </p:cNvPr>
          <p:cNvSpPr/>
          <p:nvPr/>
        </p:nvSpPr>
        <p:spPr>
          <a:xfrm>
            <a:off x="10118806" y="5130786"/>
            <a:ext cx="1042416" cy="1042416"/>
          </a:xfrm>
          <a:prstGeom prst="actionButtonHom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60" y="186036"/>
            <a:ext cx="8470588" cy="5987166"/>
          </a:xfrm>
          <a:prstGeom prst="rect">
            <a:avLst/>
          </a:prstGeom>
        </p:spPr>
      </p:pic>
      <p:sp>
        <p:nvSpPr>
          <p:cNvPr id="4" name="Flèche gauche 3">
            <a:hlinkClick r:id="rId3" action="ppaction://hlinksldjump"/>
          </p:cNvPr>
          <p:cNvSpPr/>
          <p:nvPr/>
        </p:nvSpPr>
        <p:spPr>
          <a:xfrm>
            <a:off x="9322446" y="3858778"/>
            <a:ext cx="2319251" cy="939338"/>
          </a:xfrm>
          <a:prstGeom prst="leftArrow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/>
              <a:t>PRECEDENT</a:t>
            </a:r>
            <a:endParaRPr lang="fr-FR" b="1" dirty="0"/>
          </a:p>
        </p:txBody>
      </p:sp>
      <p:sp>
        <p:nvSpPr>
          <p:cNvPr id="5" name="Rectangle 4"/>
          <p:cNvSpPr/>
          <p:nvPr/>
        </p:nvSpPr>
        <p:spPr>
          <a:xfrm>
            <a:off x="598053" y="277475"/>
            <a:ext cx="2113613" cy="1148395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latin typeface="Bahnschrift" panose="020B0502040204020203" pitchFamily="34" charset="0"/>
              </a:rPr>
              <a:t>FER</a:t>
            </a:r>
            <a:r>
              <a:rPr lang="fr-FR" u="sng" dirty="0" smtClean="0">
                <a:latin typeface="Bahnschrift" panose="020B0502040204020203" pitchFamily="34" charset="0"/>
              </a:rPr>
              <a:t>  </a:t>
            </a:r>
            <a:endParaRPr lang="fr-FR" u="sng" dirty="0">
              <a:latin typeface="Bahnschrift" panose="020B0502040204020203" pitchFamily="34" charset="0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826" y="4386636"/>
            <a:ext cx="2510444" cy="166823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040567" y="365760"/>
            <a:ext cx="5489384" cy="4854632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Tx/>
              <a:buChar char="-"/>
            </a:pPr>
            <a:endParaRPr lang="fr-FR" sz="1600" dirty="0" smtClean="0">
              <a:latin typeface="Bahnschrift" panose="020B0502040204020203" pitchFamily="34" charset="0"/>
            </a:endParaRPr>
          </a:p>
          <a:p>
            <a:pPr marL="285750" indent="-285750">
              <a:buFontTx/>
              <a:buChar char="-"/>
            </a:pPr>
            <a:endParaRPr lang="fr-FR" sz="1600" dirty="0">
              <a:latin typeface="Bahnschrift" panose="020B0502040204020203" pitchFamily="34" charset="0"/>
            </a:endParaRPr>
          </a:p>
          <a:p>
            <a:pPr marL="285750" indent="-285750">
              <a:buFontTx/>
              <a:buChar char="-"/>
            </a:pPr>
            <a:endParaRPr lang="fr-FR" sz="1600" b="1" dirty="0" smtClean="0">
              <a:latin typeface="Bahnschrift" panose="020B0502040204020203" pitchFamily="34" charset="0"/>
            </a:endParaRPr>
          </a:p>
          <a:p>
            <a:pPr marL="285750" indent="-285750">
              <a:buFontTx/>
              <a:buChar char="-"/>
            </a:pPr>
            <a:endParaRPr lang="fr-FR" sz="1600" b="1" dirty="0">
              <a:latin typeface="Bahnschrift" panose="020B0502040204020203" pitchFamily="34" charset="0"/>
            </a:endParaRPr>
          </a:p>
          <a:p>
            <a:pPr marL="285750" indent="-285750">
              <a:buFontTx/>
              <a:buChar char="-"/>
            </a:pPr>
            <a:endParaRPr lang="fr-FR" sz="1600" b="1" dirty="0" smtClean="0">
              <a:latin typeface="Bahnschrift" panose="020B0502040204020203" pitchFamily="34" charset="0"/>
            </a:endParaRPr>
          </a:p>
          <a:p>
            <a:pPr marL="285750" indent="-285750">
              <a:buFontTx/>
              <a:buChar char="-"/>
            </a:pPr>
            <a:r>
              <a:rPr lang="fr-FR" sz="1600" b="1" dirty="0" smtClean="0">
                <a:latin typeface="Bahnschrift" panose="020B0502040204020203" pitchFamily="34" charset="0"/>
              </a:rPr>
              <a:t>IL Y-A-T-IL DU PUBLIC PRESENT ?</a:t>
            </a:r>
          </a:p>
          <a:p>
            <a:pPr marL="285750" indent="-285750">
              <a:buFontTx/>
              <a:buChar char="-"/>
            </a:pPr>
            <a:endParaRPr lang="fr-FR" sz="1600" b="1" dirty="0" smtClean="0">
              <a:latin typeface="Bahnschrift" panose="020B0502040204020203" pitchFamily="34" charset="0"/>
            </a:endParaRPr>
          </a:p>
          <a:p>
            <a:pPr marL="285750" indent="-285750">
              <a:buFontTx/>
              <a:buChar char="-"/>
            </a:pPr>
            <a:r>
              <a:rPr lang="fr-FR" sz="1600" b="1" dirty="0" smtClean="0">
                <a:latin typeface="Bahnschrift" panose="020B0502040204020203" pitchFamily="34" charset="0"/>
              </a:rPr>
              <a:t>ESTIMATION NOMBRES DE PERSONNES ( EMPLOYES + PUBLIC ) ?</a:t>
            </a:r>
          </a:p>
          <a:p>
            <a:pPr marL="285750" indent="-285750">
              <a:buFontTx/>
              <a:buChar char="-"/>
            </a:pPr>
            <a:endParaRPr lang="fr-FR" sz="1600" b="1" dirty="0" smtClean="0">
              <a:latin typeface="Bahnschrift" panose="020B0502040204020203" pitchFamily="34" charset="0"/>
            </a:endParaRPr>
          </a:p>
          <a:p>
            <a:pPr marL="285750" indent="-285750">
              <a:buFontTx/>
              <a:buChar char="-"/>
            </a:pPr>
            <a:r>
              <a:rPr lang="fr-FR" sz="1600" b="1" dirty="0" smtClean="0">
                <a:latin typeface="Bahnschrift" panose="020B0502040204020203" pitchFamily="34" charset="0"/>
              </a:rPr>
              <a:t>IL Y-A-T-IL DES LOCAUX A RISQUES OU AVEC DES PRODUITS A RISQUES ?</a:t>
            </a:r>
          </a:p>
          <a:p>
            <a:pPr marL="285750" indent="-285750">
              <a:buFontTx/>
              <a:buChar char="-"/>
            </a:pPr>
            <a:endParaRPr lang="fr-FR" sz="1600" b="1" dirty="0" smtClean="0">
              <a:latin typeface="Bahnschrift" panose="020B0502040204020203" pitchFamily="34" charset="0"/>
            </a:endParaRPr>
          </a:p>
          <a:p>
            <a:pPr marL="285750" indent="-285750">
              <a:buFontTx/>
              <a:buChar char="-"/>
            </a:pPr>
            <a:r>
              <a:rPr lang="fr-FR" sz="1600" b="1" dirty="0" smtClean="0">
                <a:latin typeface="Bahnschrift" panose="020B0502040204020203" pitchFamily="34" charset="0"/>
              </a:rPr>
              <a:t>LE BATIMENT EST-IL ISOLE OU CONTIGU A UN AUTRE BATIMENT ( COMMERCE , HABITATION AU DESSUS ,,, ETC ) ?</a:t>
            </a:r>
          </a:p>
          <a:p>
            <a:pPr marL="285750" indent="-285750">
              <a:buFontTx/>
              <a:buChar char="-"/>
            </a:pPr>
            <a:endParaRPr lang="fr-FR" sz="1600" b="1" dirty="0" smtClean="0">
              <a:latin typeface="Bahnschrift" panose="020B0502040204020203" pitchFamily="34" charset="0"/>
            </a:endParaRPr>
          </a:p>
          <a:p>
            <a:pPr marL="285750" indent="-285750">
              <a:buFontTx/>
              <a:buChar char="-"/>
            </a:pPr>
            <a:r>
              <a:rPr lang="fr-FR" sz="1600" b="1" dirty="0" smtClean="0">
                <a:latin typeface="Bahnschrift" panose="020B0502040204020203" pitchFamily="34" charset="0"/>
              </a:rPr>
              <a:t>LES ENERGIES SONT-ELLES COUPEES ?</a:t>
            </a:r>
          </a:p>
          <a:p>
            <a:pPr marL="285750" indent="-285750">
              <a:buFontTx/>
              <a:buChar char="-"/>
            </a:pPr>
            <a:endParaRPr lang="fr-FR" sz="1600" b="1" dirty="0" smtClean="0">
              <a:latin typeface="Bahnschrift" panose="020B0502040204020203" pitchFamily="34" charset="0"/>
            </a:endParaRPr>
          </a:p>
          <a:p>
            <a:pPr marL="285750" indent="-285750">
              <a:buFontTx/>
              <a:buChar char="-"/>
            </a:pPr>
            <a:r>
              <a:rPr lang="fr-FR" sz="1600" b="1" dirty="0" smtClean="0">
                <a:latin typeface="Bahnschrift" panose="020B0502040204020203" pitchFamily="34" charset="0"/>
              </a:rPr>
              <a:t>CONNAISSEZ VOUS LA SUPERFICIE DU BATIMENT ET LE NOMBRES D’ETAGES  ?</a:t>
            </a:r>
          </a:p>
          <a:p>
            <a:endParaRPr lang="fr-FR" sz="1600" b="1" dirty="0" smtClean="0">
              <a:latin typeface="Bahnschrift" panose="020B0502040204020203" pitchFamily="34" charset="0"/>
            </a:endParaRPr>
          </a:p>
          <a:p>
            <a:endParaRPr lang="fr-FR" sz="1600" b="1" dirty="0" smtClean="0">
              <a:latin typeface="Bahnschrift" panose="020B0502040204020203" pitchFamily="34" charset="0"/>
            </a:endParaRPr>
          </a:p>
          <a:p>
            <a:endParaRPr lang="fr-FR" sz="1600" b="1" dirty="0" smtClean="0">
              <a:latin typeface="Bahnschrift" panose="020B0502040204020203" pitchFamily="34" charset="0"/>
            </a:endParaRPr>
          </a:p>
          <a:p>
            <a:endParaRPr lang="fr-FR" sz="1600" dirty="0" smtClean="0">
              <a:latin typeface="Bahnschrift" panose="020B0502040204020203" pitchFamily="34" charset="0"/>
            </a:endParaRPr>
          </a:p>
          <a:p>
            <a:pPr marL="285750" indent="-285750">
              <a:buFontTx/>
              <a:buChar char="-"/>
            </a:pPr>
            <a:endParaRPr lang="fr-FR" sz="1600" dirty="0" smtClean="0">
              <a:latin typeface="Bahnschrift" panose="020B0502040204020203" pitchFamily="34" charset="0"/>
            </a:endParaRPr>
          </a:p>
          <a:p>
            <a:pPr marL="285750" indent="-285750">
              <a:buFontTx/>
              <a:buChar char="-"/>
            </a:pPr>
            <a:endParaRPr lang="fr-FR" sz="1600" dirty="0"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8799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uton d'action : Accueil 1">
            <a:hlinkClick r:id="" action="ppaction://hlinkshowjump?jump=firstslide" highlightClick="1"/>
          </p:cNvPr>
          <p:cNvSpPr/>
          <p:nvPr/>
        </p:nvSpPr>
        <p:spPr>
          <a:xfrm>
            <a:off x="10042678" y="5145275"/>
            <a:ext cx="1042416" cy="1042416"/>
          </a:xfrm>
          <a:prstGeom prst="actionButtonHom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243" y="194784"/>
            <a:ext cx="8470588" cy="6494773"/>
          </a:xfrm>
          <a:prstGeom prst="rect">
            <a:avLst/>
          </a:prstGeom>
        </p:spPr>
      </p:pic>
      <p:sp>
        <p:nvSpPr>
          <p:cNvPr id="4" name="Flèche gauche 3">
            <a:hlinkClick r:id="rId3" action="ppaction://hlinksldjump"/>
          </p:cNvPr>
          <p:cNvSpPr/>
          <p:nvPr/>
        </p:nvSpPr>
        <p:spPr>
          <a:xfrm>
            <a:off x="9267528" y="3858778"/>
            <a:ext cx="2319251" cy="939338"/>
          </a:xfrm>
          <a:prstGeom prst="leftArrow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/>
              <a:t>PRECEDENT</a:t>
            </a:r>
            <a:endParaRPr lang="fr-FR" b="1" dirty="0"/>
          </a:p>
        </p:txBody>
      </p:sp>
      <p:sp>
        <p:nvSpPr>
          <p:cNvPr id="5" name="Rectangle 4"/>
          <p:cNvSpPr/>
          <p:nvPr/>
        </p:nvSpPr>
        <p:spPr>
          <a:xfrm>
            <a:off x="325337" y="325601"/>
            <a:ext cx="1936600" cy="1102145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latin typeface="Bahnschrift" panose="020B0502040204020203" pitchFamily="34" charset="0"/>
              </a:rPr>
              <a:t>FPL</a:t>
            </a:r>
            <a:r>
              <a:rPr lang="fr-FR" u="sng" dirty="0" smtClean="0">
                <a:latin typeface="Bahnschrift" panose="020B0502040204020203" pitchFamily="34" charset="0"/>
              </a:rPr>
              <a:t>  </a:t>
            </a:r>
            <a:endParaRPr lang="fr-FR" u="sng" dirty="0">
              <a:latin typeface="Bahnschrift" panose="020B0502040204020203" pitchFamily="34" charset="0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6647" y="4748463"/>
            <a:ext cx="2288890" cy="163629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957011" y="4862945"/>
            <a:ext cx="3529263" cy="1826612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u="sng" dirty="0" smtClean="0">
              <a:latin typeface="Bahnschrift" panose="020B0502040204020203" pitchFamily="34" charset="0"/>
            </a:endParaRPr>
          </a:p>
          <a:p>
            <a:pPr algn="ctr"/>
            <a:r>
              <a:rPr lang="fr-FR" u="sng" dirty="0" smtClean="0">
                <a:latin typeface="Bahnschrift" panose="020B0502040204020203" pitchFamily="34" charset="0"/>
              </a:rPr>
              <a:t> </a:t>
            </a:r>
          </a:p>
          <a:p>
            <a:pPr algn="ctr"/>
            <a:r>
              <a:rPr lang="fr-FR" u="sng" dirty="0" smtClean="0">
                <a:latin typeface="Bahnschrift" panose="020B0502040204020203" pitchFamily="34" charset="0"/>
              </a:rPr>
              <a:t> CONSEILS </a:t>
            </a:r>
            <a:r>
              <a:rPr lang="fr-FR" dirty="0" smtClean="0">
                <a:latin typeface="Bahnschrift" panose="020B0502040204020203" pitchFamily="34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fr-FR" dirty="0" smtClean="0">
                <a:latin typeface="Bahnschrift" panose="020B0502040204020203" pitchFamily="34" charset="0"/>
              </a:rPr>
              <a:t>COUPER LE CONTACT</a:t>
            </a:r>
          </a:p>
          <a:p>
            <a:pPr marL="285750" indent="-285750">
              <a:buFontTx/>
              <a:buChar char="-"/>
            </a:pPr>
            <a:r>
              <a:rPr lang="fr-FR" dirty="0" smtClean="0">
                <a:latin typeface="Bahnschrift" panose="020B0502040204020203" pitchFamily="34" charset="0"/>
              </a:rPr>
              <a:t>SORTIR DU VEHICULE</a:t>
            </a:r>
          </a:p>
          <a:p>
            <a:pPr marL="285750" indent="-285750">
              <a:buFontTx/>
              <a:buChar char="-"/>
            </a:pPr>
            <a:r>
              <a:rPr lang="fr-FR" dirty="0" smtClean="0">
                <a:latin typeface="Bahnschrift" panose="020B0502040204020203" pitchFamily="34" charset="0"/>
              </a:rPr>
              <a:t>SE MAINTENIR A DISTANCE </a:t>
            </a:r>
          </a:p>
          <a:p>
            <a:pPr marL="285750" indent="-285750">
              <a:buFontTx/>
              <a:buChar char="-"/>
            </a:pPr>
            <a:r>
              <a:rPr lang="fr-FR" dirty="0" smtClean="0">
                <a:latin typeface="Bahnschrift" panose="020B0502040204020203" pitchFamily="34" charset="0"/>
              </a:rPr>
              <a:t>APPELER UNE DEPANNEUSE </a:t>
            </a:r>
          </a:p>
          <a:p>
            <a:pPr algn="ctr"/>
            <a:endParaRPr lang="fr-FR" dirty="0" smtClean="0">
              <a:latin typeface="Bahnschrift" panose="020B0502040204020203" pitchFamily="34" charset="0"/>
            </a:endParaRPr>
          </a:p>
          <a:p>
            <a:pPr algn="ctr"/>
            <a:endParaRPr lang="fr-FR" dirty="0"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7612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loucester MT Extra Condensed" panose="02030808020601010101" pitchFamily="18" charset="0"/>
              </a:rPr>
              <a:t>PROCEDURE SOS BIP </a:t>
            </a:r>
            <a:endParaRPr lang="fr-FR" sz="32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loucester MT Extra Condensed" panose="02030808020601010101" pitchFamily="18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0" y="875929"/>
            <a:ext cx="12312869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smtClean="0">
                <a:latin typeface="Bahnschrift" panose="020B0502040204020203" pitchFamily="34" charset="0"/>
              </a:rPr>
              <a:t>1)      </a:t>
            </a:r>
            <a:r>
              <a:rPr lang="fr-FR" sz="1100" dirty="0" smtClean="0">
                <a:latin typeface="Bahnschrift" panose="020B0502040204020203" pitchFamily="34" charset="0"/>
              </a:rPr>
              <a:t>,</a:t>
            </a:r>
            <a:r>
              <a:rPr lang="fr-FR" sz="1400" b="1" dirty="0" smtClean="0">
                <a:solidFill>
                  <a:srgbClr val="FFFF00"/>
                </a:solidFill>
                <a:latin typeface="Bahnschrift" panose="020B0502040204020203" pitchFamily="34" charset="0"/>
              </a:rPr>
              <a:t>DECONNECTER ARTEMIS </a:t>
            </a:r>
            <a:r>
              <a:rPr lang="fr-FR" sz="1400" b="1" dirty="0" smtClean="0">
                <a:latin typeface="Bahnschrift" panose="020B0502040204020203" pitchFamily="34" charset="0"/>
              </a:rPr>
              <a:t>ET RECUPERER DANS ARMOIRE LE </a:t>
            </a:r>
            <a:r>
              <a:rPr lang="fr-FR" sz="1400" b="1" dirty="0" smtClean="0">
                <a:solidFill>
                  <a:srgbClr val="FFFF00"/>
                </a:solidFill>
                <a:latin typeface="Bahnschrift" panose="020B0502040204020203" pitchFamily="34" charset="0"/>
              </a:rPr>
              <a:t>CAHIER DE SECOURS MODE DEGRADE </a:t>
            </a:r>
          </a:p>
          <a:p>
            <a:r>
              <a:rPr lang="fr-FR" sz="1400" b="1" dirty="0" smtClean="0">
                <a:latin typeface="Bahnschrift" panose="020B0502040204020203" pitchFamily="34" charset="0"/>
              </a:rPr>
              <a:t> </a:t>
            </a:r>
          </a:p>
          <a:p>
            <a:r>
              <a:rPr lang="fr-FR" sz="1400" b="1" dirty="0" smtClean="0">
                <a:latin typeface="Bahnschrift" panose="020B0502040204020203" pitchFamily="34" charset="0"/>
              </a:rPr>
              <a:t>2)    </a:t>
            </a:r>
            <a:r>
              <a:rPr lang="fr-FR" sz="1400" b="1" dirty="0" smtClean="0">
                <a:solidFill>
                  <a:srgbClr val="FFFF00"/>
                </a:solidFill>
                <a:latin typeface="Bahnschrift" panose="020B0502040204020203" pitchFamily="34" charset="0"/>
              </a:rPr>
              <a:t>ORDINATEUR DE DROITE </a:t>
            </a:r>
            <a:r>
              <a:rPr lang="fr-FR" sz="1400" b="1" dirty="0" smtClean="0">
                <a:latin typeface="Bahnschrift" panose="020B0502040204020203" pitchFamily="34" charset="0"/>
              </a:rPr>
              <a:t>ALLER SUR </a:t>
            </a:r>
            <a:r>
              <a:rPr lang="fr-FR" sz="1400" b="1" dirty="0" smtClean="0">
                <a:solidFill>
                  <a:srgbClr val="FFFF00"/>
                </a:solidFill>
                <a:latin typeface="Bahnschrift" panose="020B0502040204020203" pitchFamily="34" charset="0"/>
              </a:rPr>
              <a:t>LOGO WINDOW </a:t>
            </a:r>
            <a:r>
              <a:rPr lang="fr-FR" sz="1400" b="1" dirty="0" smtClean="0">
                <a:latin typeface="Bahnschrift" panose="020B0502040204020203" pitchFamily="34" charset="0"/>
              </a:rPr>
              <a:t>ET SELECTIONNER </a:t>
            </a:r>
            <a:r>
              <a:rPr lang="fr-FR" sz="1400" b="1" dirty="0" smtClean="0">
                <a:solidFill>
                  <a:srgbClr val="FFFF00"/>
                </a:solidFill>
                <a:latin typeface="Bahnschrift" panose="020B0502040204020203" pitchFamily="34" charset="0"/>
              </a:rPr>
              <a:t>« RECUPERATION DES DONNEES SOS BIP »</a:t>
            </a:r>
          </a:p>
          <a:p>
            <a:pPr marL="342900" indent="-342900">
              <a:buAutoNum type="arabicParenR" startAt="2"/>
            </a:pPr>
            <a:endParaRPr lang="fr-FR" sz="1400" b="1" dirty="0" smtClean="0">
              <a:solidFill>
                <a:srgbClr val="FFFF00"/>
              </a:solidFill>
              <a:latin typeface="Bahnschrift" panose="020B0502040204020203" pitchFamily="34" charset="0"/>
            </a:endParaRPr>
          </a:p>
          <a:p>
            <a:pPr marL="342900" indent="-342900">
              <a:buAutoNum type="arabicParenR" startAt="3"/>
            </a:pPr>
            <a:r>
              <a:rPr lang="fr-FR" sz="1400" b="1" dirty="0" smtClean="0">
                <a:latin typeface="Bahnschrift" panose="020B0502040204020203" pitchFamily="34" charset="0"/>
              </a:rPr>
              <a:t>LAISSER LA FENETRE S’OUVRIR ET </a:t>
            </a:r>
            <a:r>
              <a:rPr lang="fr-FR" sz="1400" b="1" dirty="0" smtClean="0">
                <a:solidFill>
                  <a:srgbClr val="FFFF00"/>
                </a:solidFill>
                <a:latin typeface="Bahnschrift" panose="020B0502040204020203" pitchFamily="34" charset="0"/>
              </a:rPr>
              <a:t>ATTENDRE LA FIN DU PROCESSUS </a:t>
            </a:r>
            <a:r>
              <a:rPr lang="fr-FR" sz="1400" b="1" dirty="0" smtClean="0">
                <a:latin typeface="Bahnschrift" panose="020B0502040204020203" pitchFamily="34" charset="0"/>
              </a:rPr>
              <a:t>DE RECUPERATION DES DONNEES ET </a:t>
            </a:r>
            <a:r>
              <a:rPr lang="fr-FR" sz="1400" b="1" dirty="0" smtClean="0">
                <a:solidFill>
                  <a:srgbClr val="FFFF00"/>
                </a:solidFill>
                <a:latin typeface="Bahnschrift" panose="020B0502040204020203" pitchFamily="34" charset="0"/>
              </a:rPr>
              <a:t>CLIQUER SUR UNE TOUCHE </a:t>
            </a:r>
          </a:p>
          <a:p>
            <a:endParaRPr lang="fr-FR" sz="1400" b="1" dirty="0" smtClean="0">
              <a:latin typeface="Bahnschrift" panose="020B0502040204020203" pitchFamily="34" charset="0"/>
            </a:endParaRPr>
          </a:p>
          <a:p>
            <a:pPr marL="228600" indent="-228600">
              <a:buAutoNum type="arabicParenR" startAt="4"/>
            </a:pPr>
            <a:r>
              <a:rPr lang="fr-FR" sz="1400" b="1" dirty="0" smtClean="0">
                <a:latin typeface="Bahnschrift" panose="020B0502040204020203" pitchFamily="34" charset="0"/>
              </a:rPr>
              <a:t>   RETOURNER SUR </a:t>
            </a:r>
            <a:r>
              <a:rPr lang="fr-FR" sz="1400" b="1" dirty="0" smtClean="0">
                <a:solidFill>
                  <a:srgbClr val="FFFF00"/>
                </a:solidFill>
                <a:latin typeface="Bahnschrift" panose="020B0502040204020203" pitchFamily="34" charset="0"/>
              </a:rPr>
              <a:t>LOGO WINDOW </a:t>
            </a:r>
            <a:r>
              <a:rPr lang="fr-FR" sz="1400" b="1" dirty="0" smtClean="0">
                <a:latin typeface="Bahnschrift" panose="020B0502040204020203" pitchFamily="34" charset="0"/>
              </a:rPr>
              <a:t>ET SELECTIONNER </a:t>
            </a:r>
            <a:r>
              <a:rPr lang="fr-FR" sz="1400" b="1" dirty="0" smtClean="0">
                <a:solidFill>
                  <a:srgbClr val="FFFF00"/>
                </a:solidFill>
                <a:latin typeface="Bahnschrift" panose="020B0502040204020203" pitchFamily="34" charset="0"/>
              </a:rPr>
              <a:t>« SOS BIP »</a:t>
            </a:r>
          </a:p>
          <a:p>
            <a:pPr marL="228600" indent="-228600">
              <a:buAutoNum type="arabicParenR" startAt="4"/>
            </a:pPr>
            <a:endParaRPr lang="fr-FR" sz="1400" b="1" dirty="0" smtClean="0">
              <a:latin typeface="Bahnschrift" panose="020B0502040204020203" pitchFamily="34" charset="0"/>
            </a:endParaRPr>
          </a:p>
          <a:p>
            <a:pPr marL="228600" indent="-228600">
              <a:buAutoNum type="arabicParenR" startAt="5"/>
            </a:pPr>
            <a:r>
              <a:rPr lang="fr-FR" sz="1400" b="1" dirty="0" smtClean="0">
                <a:latin typeface="Bahnschrift" panose="020B0502040204020203" pitchFamily="34" charset="0"/>
              </a:rPr>
              <a:t>   </a:t>
            </a:r>
            <a:r>
              <a:rPr lang="fr-FR" sz="1400" b="1" dirty="0">
                <a:latin typeface="Bahnschrift" panose="020B0502040204020203" pitchFamily="34" charset="0"/>
              </a:rPr>
              <a:t>U</a:t>
            </a:r>
            <a:r>
              <a:rPr lang="fr-FR" sz="1400" b="1" dirty="0" smtClean="0">
                <a:latin typeface="Bahnschrift" panose="020B0502040204020203" pitchFamily="34" charset="0"/>
              </a:rPr>
              <a:t>NE FOIS LA FENETRE OUVERTE , </a:t>
            </a:r>
            <a:r>
              <a:rPr lang="fr-FR" sz="1400" b="1" dirty="0">
                <a:latin typeface="Bahnschrift" panose="020B0502040204020203" pitchFamily="34" charset="0"/>
              </a:rPr>
              <a:t>COCHER </a:t>
            </a:r>
            <a:r>
              <a:rPr lang="fr-FR" sz="1400" b="1" dirty="0">
                <a:solidFill>
                  <a:srgbClr val="FFFF00"/>
                </a:solidFill>
                <a:latin typeface="Bahnschrift" panose="020B0502040204020203" pitchFamily="34" charset="0"/>
              </a:rPr>
              <a:t>« IP » </a:t>
            </a:r>
            <a:r>
              <a:rPr lang="fr-FR" sz="1400" b="1" dirty="0">
                <a:latin typeface="Bahnschrift" panose="020B0502040204020203" pitchFamily="34" charset="0"/>
              </a:rPr>
              <a:t>(ATTENTION PAR DEFAULT L’ONGLET EST SUR « TAA </a:t>
            </a:r>
            <a:r>
              <a:rPr lang="fr-FR" sz="1400" b="1" dirty="0" smtClean="0">
                <a:latin typeface="Bahnschrift" panose="020B0502040204020203" pitchFamily="34" charset="0"/>
              </a:rPr>
              <a:t>»)</a:t>
            </a:r>
          </a:p>
          <a:p>
            <a:endParaRPr lang="fr-FR" sz="1400" b="1" dirty="0">
              <a:latin typeface="Bahnschrift" panose="020B0502040204020203" pitchFamily="34" charset="0"/>
            </a:endParaRPr>
          </a:p>
          <a:p>
            <a:r>
              <a:rPr lang="fr-FR" sz="1400" b="1" dirty="0" smtClean="0">
                <a:latin typeface="Bahnschrift" panose="020B0502040204020203" pitchFamily="34" charset="0"/>
              </a:rPr>
              <a:t>7)     </a:t>
            </a:r>
            <a:r>
              <a:rPr lang="fr-FR" sz="1400" b="1" dirty="0" smtClean="0">
                <a:solidFill>
                  <a:srgbClr val="FFFF00"/>
                </a:solidFill>
                <a:latin typeface="Bahnschrift" panose="020B0502040204020203" pitchFamily="34" charset="0"/>
              </a:rPr>
              <a:t>SELECTIONNER LA COMMUNE CONCERNEE</a:t>
            </a:r>
            <a:r>
              <a:rPr lang="fr-FR" sz="1400" b="1" dirty="0" smtClean="0">
                <a:latin typeface="Bahnschrift" panose="020B0502040204020203" pitchFamily="34" charset="0"/>
              </a:rPr>
              <a:t>                              ONGLET DEFENSE                                                              </a:t>
            </a:r>
            <a:r>
              <a:rPr lang="fr-FR" sz="1400" b="1" dirty="0" smtClean="0">
                <a:solidFill>
                  <a:srgbClr val="FFFF00"/>
                </a:solidFill>
                <a:latin typeface="Bahnschrift" panose="020B0502040204020203" pitchFamily="34" charset="0"/>
              </a:rPr>
              <a:t>CLIQUER SUR LE CENTRE </a:t>
            </a:r>
          </a:p>
          <a:p>
            <a:r>
              <a:rPr lang="fr-FR" sz="1400" b="1" dirty="0" smtClean="0">
                <a:latin typeface="Bahnschrift" panose="020B0502040204020203" pitchFamily="34" charset="0"/>
              </a:rPr>
              <a:t>    </a:t>
            </a:r>
          </a:p>
          <a:p>
            <a:pPr marL="342900" indent="-342900">
              <a:buAutoNum type="arabicParenR" startAt="8"/>
            </a:pPr>
            <a:r>
              <a:rPr lang="fr-FR" sz="1400" b="1" dirty="0" smtClean="0">
                <a:latin typeface="Bahnschrift" panose="020B0502040204020203" pitchFamily="34" charset="0"/>
              </a:rPr>
              <a:t>SELON LA CONSIGNE CHEF DE SALLE </a:t>
            </a:r>
            <a:r>
              <a:rPr lang="fr-FR" sz="1400" b="1" dirty="0" smtClean="0">
                <a:solidFill>
                  <a:srgbClr val="FFFF00"/>
                </a:solidFill>
                <a:latin typeface="Bahnschrift" panose="020B0502040204020203" pitchFamily="34" charset="0"/>
              </a:rPr>
              <a:t>2 OPTIONS POSSIBLES </a:t>
            </a:r>
            <a:r>
              <a:rPr lang="fr-FR" sz="1400" b="1" dirty="0" smtClean="0">
                <a:latin typeface="Bahnschrift" panose="020B0502040204020203" pitchFamily="34" charset="0"/>
              </a:rPr>
              <a:t>:      </a:t>
            </a:r>
          </a:p>
          <a:p>
            <a:r>
              <a:rPr lang="fr-FR" sz="1400" b="1" dirty="0" smtClean="0">
                <a:latin typeface="Bahnschrift" panose="020B0502040204020203" pitchFamily="34" charset="0"/>
              </a:rPr>
              <a:t>   </a:t>
            </a:r>
          </a:p>
          <a:p>
            <a:r>
              <a:rPr lang="fr-FR" sz="1400" b="1" dirty="0">
                <a:latin typeface="Bahnschrift" panose="020B0502040204020203" pitchFamily="34" charset="0"/>
              </a:rPr>
              <a:t> </a:t>
            </a:r>
            <a:r>
              <a:rPr lang="fr-FR" sz="1400" b="1" dirty="0" smtClean="0">
                <a:latin typeface="Bahnschrift" panose="020B0502040204020203" pitchFamily="34" charset="0"/>
              </a:rPr>
              <a:t>               APPEL PAR PERSONNEL INDIVIDUELLEMENT </a:t>
            </a:r>
          </a:p>
          <a:p>
            <a:r>
              <a:rPr lang="fr-FR" sz="1400" b="1" dirty="0">
                <a:latin typeface="Bahnschrift" panose="020B0502040204020203" pitchFamily="34" charset="0"/>
              </a:rPr>
              <a:t> </a:t>
            </a:r>
            <a:r>
              <a:rPr lang="fr-FR" sz="1400" b="1" dirty="0" smtClean="0">
                <a:latin typeface="Bahnschrift" panose="020B0502040204020203" pitchFamily="34" charset="0"/>
              </a:rPr>
              <a:t>               APPEL GENERAL CIS     </a:t>
            </a:r>
          </a:p>
          <a:p>
            <a:endParaRPr lang="fr-FR" sz="1400" b="1" dirty="0" smtClean="0">
              <a:latin typeface="Bahnschrift" panose="020B0502040204020203" pitchFamily="34" charset="0"/>
            </a:endParaRPr>
          </a:p>
          <a:p>
            <a:r>
              <a:rPr lang="fr-FR" sz="1400" b="1" dirty="0" smtClean="0">
                <a:latin typeface="Bahnschrift" panose="020B0502040204020203" pitchFamily="34" charset="0"/>
              </a:rPr>
              <a:t>9)     DANS TOUS LES CAS </a:t>
            </a:r>
            <a:r>
              <a:rPr lang="fr-FR" sz="1400" b="1" dirty="0" smtClean="0">
                <a:solidFill>
                  <a:srgbClr val="FFFF00"/>
                </a:solidFill>
                <a:latin typeface="Bahnschrift" panose="020B0502040204020203" pitchFamily="34" charset="0"/>
              </a:rPr>
              <a:t>SELECTIONNER « BIRDY III 170MHZ  » </a:t>
            </a:r>
          </a:p>
          <a:p>
            <a:endParaRPr lang="fr-FR" sz="1400" b="1" dirty="0" smtClean="0">
              <a:latin typeface="Bahnschrift" panose="020B0502040204020203" pitchFamily="34" charset="0"/>
            </a:endParaRPr>
          </a:p>
          <a:p>
            <a:r>
              <a:rPr lang="fr-FR" sz="1400" b="1" dirty="0" smtClean="0">
                <a:latin typeface="Bahnschrift" panose="020B0502040204020203" pitchFamily="34" charset="0"/>
              </a:rPr>
              <a:t>10)            POUR UN </a:t>
            </a:r>
            <a:r>
              <a:rPr lang="fr-FR" sz="1400" b="1" dirty="0" smtClean="0">
                <a:solidFill>
                  <a:srgbClr val="FFFF00"/>
                </a:solidFill>
                <a:latin typeface="Bahnschrift" panose="020B0502040204020203" pitchFamily="34" charset="0"/>
              </a:rPr>
              <a:t>APPEL GENERAL CIS </a:t>
            </a:r>
            <a:r>
              <a:rPr lang="fr-FR" sz="1400" b="1" dirty="0" smtClean="0">
                <a:latin typeface="Bahnschrift" panose="020B0502040204020203" pitchFamily="34" charset="0"/>
              </a:rPr>
              <a:t>DANS LA PARTIE </a:t>
            </a:r>
            <a:r>
              <a:rPr lang="fr-FR" sz="1400" b="1" dirty="0" smtClean="0">
                <a:solidFill>
                  <a:srgbClr val="FFFF00"/>
                </a:solidFill>
                <a:latin typeface="Bahnschrift" panose="020B0502040204020203" pitchFamily="34" charset="0"/>
              </a:rPr>
              <a:t>NUMERO </a:t>
            </a:r>
            <a:r>
              <a:rPr lang="fr-FR" sz="1400" b="1" dirty="0" smtClean="0">
                <a:latin typeface="Bahnschrift" panose="020B0502040204020203" pitchFamily="34" charset="0"/>
              </a:rPr>
              <a:t>INSCRIRE </a:t>
            </a:r>
            <a:r>
              <a:rPr lang="fr-FR" sz="1400" b="1" dirty="0" smtClean="0">
                <a:solidFill>
                  <a:srgbClr val="FFFF00"/>
                </a:solidFill>
                <a:latin typeface="Bahnschrift" panose="020B0502040204020203" pitchFamily="34" charset="0"/>
              </a:rPr>
              <a:t>« 046+NUMERO CS+99 » </a:t>
            </a:r>
            <a:r>
              <a:rPr lang="fr-FR" sz="1400" b="1" dirty="0" smtClean="0">
                <a:latin typeface="Bahnschrift" panose="020B0502040204020203" pitchFamily="34" charset="0"/>
              </a:rPr>
              <a:t>, NOTER LE TEXTE ET </a:t>
            </a:r>
            <a:r>
              <a:rPr lang="fr-FR" sz="1400" b="1" dirty="0" smtClean="0">
                <a:solidFill>
                  <a:srgbClr val="FFFF00"/>
                </a:solidFill>
                <a:latin typeface="Bahnschrift" panose="020B0502040204020203" pitchFamily="34" charset="0"/>
              </a:rPr>
              <a:t>CLIQUER SUR BIPPER</a:t>
            </a:r>
          </a:p>
          <a:p>
            <a:r>
              <a:rPr lang="fr-FR" sz="1400" b="1" dirty="0">
                <a:latin typeface="Bahnschrift" panose="020B0502040204020203" pitchFamily="34" charset="0"/>
              </a:rPr>
              <a:t> </a:t>
            </a:r>
            <a:r>
              <a:rPr lang="fr-FR" sz="1400" b="1" dirty="0" smtClean="0">
                <a:latin typeface="Bahnschrift" panose="020B0502040204020203" pitchFamily="34" charset="0"/>
              </a:rPr>
              <a:t>                POUR UN </a:t>
            </a:r>
            <a:r>
              <a:rPr lang="fr-FR" sz="1400" b="1" dirty="0" smtClean="0">
                <a:solidFill>
                  <a:srgbClr val="FFFF00"/>
                </a:solidFill>
                <a:latin typeface="Bahnschrift" panose="020B0502040204020203" pitchFamily="34" charset="0"/>
              </a:rPr>
              <a:t>APPEL INDIVIDUEL </a:t>
            </a:r>
            <a:r>
              <a:rPr lang="fr-FR" sz="1400" b="1" dirty="0" smtClean="0">
                <a:latin typeface="Bahnschrift" panose="020B0502040204020203" pitchFamily="34" charset="0"/>
              </a:rPr>
              <a:t>, SELECTIONNER LE </a:t>
            </a:r>
            <a:r>
              <a:rPr lang="fr-FR" sz="1400" b="1" dirty="0" smtClean="0">
                <a:solidFill>
                  <a:srgbClr val="FFFF00"/>
                </a:solidFill>
                <a:latin typeface="Bahnschrift" panose="020B0502040204020203" pitchFamily="34" charset="0"/>
              </a:rPr>
              <a:t>NOM VOULU </a:t>
            </a:r>
            <a:r>
              <a:rPr lang="fr-FR" sz="1400" b="1" dirty="0" smtClean="0">
                <a:latin typeface="Bahnschrift" panose="020B0502040204020203" pitchFamily="34" charset="0"/>
              </a:rPr>
              <a:t>? </a:t>
            </a:r>
            <a:r>
              <a:rPr lang="fr-FR" sz="1400" b="1" dirty="0" smtClean="0">
                <a:solidFill>
                  <a:srgbClr val="FFFF00"/>
                </a:solidFill>
                <a:latin typeface="Bahnschrift" panose="020B0502040204020203" pitchFamily="34" charset="0"/>
              </a:rPr>
              <a:t>CLIQUER SUR SON BIP QUI S’AFFICHE </a:t>
            </a:r>
            <a:r>
              <a:rPr lang="fr-FR" sz="1400" b="1" dirty="0" smtClean="0">
                <a:latin typeface="Bahnschrift" panose="020B0502040204020203" pitchFamily="34" charset="0"/>
              </a:rPr>
              <a:t>PUIS CLIQUER SUR </a:t>
            </a:r>
            <a:r>
              <a:rPr lang="fr-FR" sz="1400" b="1" dirty="0" smtClean="0">
                <a:solidFill>
                  <a:srgbClr val="FFFF00"/>
                </a:solidFill>
                <a:latin typeface="Bahnschrift" panose="020B0502040204020203" pitchFamily="34" charset="0"/>
              </a:rPr>
              <a:t>BIP POUR AJOUTER LE PERSONNEL </a:t>
            </a:r>
            <a:r>
              <a:rPr lang="fr-FR" sz="1400" b="1" dirty="0" smtClean="0">
                <a:latin typeface="Bahnschrift" panose="020B0502040204020203" pitchFamily="34" charset="0"/>
              </a:rPr>
              <a:t> </a:t>
            </a:r>
          </a:p>
          <a:p>
            <a:endParaRPr lang="fr-FR" sz="1400" b="1" dirty="0" smtClean="0">
              <a:latin typeface="Bahnschrift" panose="020B0502040204020203" pitchFamily="34" charset="0"/>
            </a:endParaRPr>
          </a:p>
          <a:p>
            <a:r>
              <a:rPr lang="fr-FR" sz="1400" b="1" dirty="0">
                <a:latin typeface="Bahnschrift" panose="020B0502040204020203" pitchFamily="34" charset="0"/>
              </a:rPr>
              <a:t> </a:t>
            </a:r>
            <a:r>
              <a:rPr lang="fr-FR" sz="1400" b="1" dirty="0" smtClean="0">
                <a:latin typeface="Bahnschrift" panose="020B0502040204020203" pitchFamily="34" charset="0"/>
              </a:rPr>
              <a:t>   </a:t>
            </a:r>
          </a:p>
          <a:p>
            <a:endParaRPr lang="fr-FR" sz="1400" dirty="0" smtClean="0"/>
          </a:p>
          <a:p>
            <a:r>
              <a:rPr lang="fr-FR" sz="1400" dirty="0"/>
              <a:t> </a:t>
            </a:r>
            <a:r>
              <a:rPr lang="fr-FR" sz="1400" dirty="0" smtClean="0"/>
              <a:t>                                                     </a:t>
            </a:r>
          </a:p>
          <a:p>
            <a:r>
              <a:rPr lang="fr-FR" sz="1400" dirty="0" smtClean="0"/>
              <a:t>                                 </a:t>
            </a:r>
          </a:p>
          <a:p>
            <a:pPr marL="342900" indent="-342900">
              <a:buAutoNum type="arabicParenR"/>
            </a:pPr>
            <a:endParaRPr lang="fr-FR" sz="1400" dirty="0" smtClean="0"/>
          </a:p>
          <a:p>
            <a:pPr marL="342900" indent="-342900">
              <a:buAutoNum type="arabicParenR"/>
            </a:pPr>
            <a:endParaRPr lang="fr-FR" sz="1400" dirty="0" smtClean="0"/>
          </a:p>
          <a:p>
            <a:pPr marL="342900" indent="-342900">
              <a:buAutoNum type="arabicParenR"/>
            </a:pPr>
            <a:endParaRPr lang="fr-FR" sz="1400" dirty="0"/>
          </a:p>
        </p:txBody>
      </p:sp>
      <p:cxnSp>
        <p:nvCxnSpPr>
          <p:cNvPr id="6" name="Connecteur droit avec flèche 5"/>
          <p:cNvCxnSpPr/>
          <p:nvPr/>
        </p:nvCxnSpPr>
        <p:spPr>
          <a:xfrm>
            <a:off x="393471" y="4236877"/>
            <a:ext cx="340822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Connecteur droit avec flèche 9"/>
          <p:cNvCxnSpPr/>
          <p:nvPr/>
        </p:nvCxnSpPr>
        <p:spPr>
          <a:xfrm>
            <a:off x="393471" y="4012433"/>
            <a:ext cx="340822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Connecteur droit avec flèche 10"/>
          <p:cNvCxnSpPr/>
          <p:nvPr/>
        </p:nvCxnSpPr>
        <p:spPr>
          <a:xfrm flipV="1">
            <a:off x="4281057" y="3197488"/>
            <a:ext cx="606826" cy="116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Connecteur droit avec flèche 7"/>
          <p:cNvCxnSpPr/>
          <p:nvPr/>
        </p:nvCxnSpPr>
        <p:spPr>
          <a:xfrm flipV="1">
            <a:off x="7574971" y="3197488"/>
            <a:ext cx="1184018" cy="116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Connecteur droit avec flèche 12"/>
          <p:cNvCxnSpPr/>
          <p:nvPr/>
        </p:nvCxnSpPr>
        <p:spPr>
          <a:xfrm>
            <a:off x="393471" y="5087546"/>
            <a:ext cx="340822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Connecteur droit avec flèche 13"/>
          <p:cNvCxnSpPr/>
          <p:nvPr/>
        </p:nvCxnSpPr>
        <p:spPr>
          <a:xfrm>
            <a:off x="393471" y="5303676"/>
            <a:ext cx="340822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Flèche gauche 11">
            <a:hlinkClick r:id="rId2" action="ppaction://hlinksldjump"/>
          </p:cNvPr>
          <p:cNvSpPr/>
          <p:nvPr/>
        </p:nvSpPr>
        <p:spPr>
          <a:xfrm>
            <a:off x="3121431" y="5656047"/>
            <a:ext cx="2319251" cy="939338"/>
          </a:xfrm>
          <a:prstGeom prst="leftArrow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PRECEDENT</a:t>
            </a:r>
            <a:endParaRPr lang="fr-FR" dirty="0"/>
          </a:p>
        </p:txBody>
      </p:sp>
      <p:sp>
        <p:nvSpPr>
          <p:cNvPr id="15" name="Bouton d'action : Accueil 14">
            <a:hlinkClick r:id="" action="ppaction://hlinkshowjump?jump=firstslide" highlightClick="1"/>
          </p:cNvPr>
          <p:cNvSpPr/>
          <p:nvPr/>
        </p:nvSpPr>
        <p:spPr>
          <a:xfrm>
            <a:off x="7519697" y="5604508"/>
            <a:ext cx="1042416" cy="1042416"/>
          </a:xfrm>
          <a:prstGeom prst="actionButtonHom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88107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uton d'action : Accueil 1">
            <a:hlinkClick r:id="" action="ppaction://hlinkshowjump?jump=firstslide" highlightClick="1"/>
          </p:cNvPr>
          <p:cNvSpPr/>
          <p:nvPr/>
        </p:nvSpPr>
        <p:spPr>
          <a:xfrm>
            <a:off x="10072069" y="5294376"/>
            <a:ext cx="1042416" cy="1042416"/>
          </a:xfrm>
          <a:prstGeom prst="actionButtonHom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284" y="194784"/>
            <a:ext cx="8676167" cy="655057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89504" y="309559"/>
            <a:ext cx="2062147" cy="1148180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latin typeface="Bahnschrift" panose="020B0502040204020203" pitchFamily="34" charset="0"/>
              </a:rPr>
              <a:t>FVL</a:t>
            </a:r>
            <a:r>
              <a:rPr lang="fr-FR" u="sng" dirty="0" smtClean="0">
                <a:latin typeface="Bahnschrift" panose="020B0502040204020203" pitchFamily="34" charset="0"/>
              </a:rPr>
              <a:t>  </a:t>
            </a:r>
            <a:endParaRPr lang="fr-FR" u="sng" dirty="0">
              <a:latin typeface="Bahnschrift" panose="020B0502040204020203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079072" y="4929809"/>
            <a:ext cx="3673819" cy="1736864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u="sng" dirty="0" smtClean="0">
              <a:latin typeface="Bahnschrift" panose="020B0502040204020203" pitchFamily="34" charset="0"/>
            </a:endParaRPr>
          </a:p>
          <a:p>
            <a:pPr algn="ctr"/>
            <a:r>
              <a:rPr lang="fr-FR" u="sng" dirty="0" smtClean="0">
                <a:latin typeface="Bahnschrift" panose="020B0502040204020203" pitchFamily="34" charset="0"/>
              </a:rPr>
              <a:t> </a:t>
            </a:r>
          </a:p>
          <a:p>
            <a:pPr algn="ctr"/>
            <a:r>
              <a:rPr lang="fr-FR" u="sng" dirty="0" smtClean="0">
                <a:latin typeface="Bahnschrift" panose="020B0502040204020203" pitchFamily="34" charset="0"/>
              </a:rPr>
              <a:t> CONSEILS </a:t>
            </a:r>
            <a:r>
              <a:rPr lang="fr-FR" dirty="0" smtClean="0">
                <a:latin typeface="Bahnschrift" panose="020B0502040204020203" pitchFamily="34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fr-FR" dirty="0" smtClean="0">
                <a:latin typeface="Bahnschrift" panose="020B0502040204020203" pitchFamily="34" charset="0"/>
              </a:rPr>
              <a:t>COUPER LE CONTACT</a:t>
            </a:r>
          </a:p>
          <a:p>
            <a:pPr marL="285750" indent="-285750">
              <a:buFontTx/>
              <a:buChar char="-"/>
            </a:pPr>
            <a:r>
              <a:rPr lang="fr-FR" dirty="0" smtClean="0">
                <a:latin typeface="Bahnschrift" panose="020B0502040204020203" pitchFamily="34" charset="0"/>
              </a:rPr>
              <a:t>SORTIR DU VEHICULE</a:t>
            </a:r>
          </a:p>
          <a:p>
            <a:pPr marL="285750" indent="-285750">
              <a:buFontTx/>
              <a:buChar char="-"/>
            </a:pPr>
            <a:r>
              <a:rPr lang="fr-FR" dirty="0" smtClean="0">
                <a:latin typeface="Bahnschrift" panose="020B0502040204020203" pitchFamily="34" charset="0"/>
              </a:rPr>
              <a:t>SE MAINTENIR A DISTANCE </a:t>
            </a:r>
          </a:p>
          <a:p>
            <a:pPr marL="285750" indent="-285750">
              <a:buFontTx/>
              <a:buChar char="-"/>
            </a:pPr>
            <a:r>
              <a:rPr lang="fr-FR" dirty="0" smtClean="0">
                <a:latin typeface="Bahnschrift" panose="020B0502040204020203" pitchFamily="34" charset="0"/>
              </a:rPr>
              <a:t>APPELER UNE DEPANNEUSE </a:t>
            </a:r>
          </a:p>
          <a:p>
            <a:pPr algn="ctr"/>
            <a:endParaRPr lang="fr-FR" dirty="0" smtClean="0">
              <a:latin typeface="Bahnschrift" panose="020B0502040204020203" pitchFamily="34" charset="0"/>
            </a:endParaRPr>
          </a:p>
          <a:p>
            <a:pPr algn="ctr"/>
            <a:endParaRPr lang="fr-FR" dirty="0">
              <a:latin typeface="Bahnschrift" panose="020B0502040204020203" pitchFamily="34" charset="0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689" y="4798115"/>
            <a:ext cx="2409554" cy="1682197"/>
          </a:xfrm>
          <a:prstGeom prst="rect">
            <a:avLst/>
          </a:prstGeom>
        </p:spPr>
      </p:pic>
      <p:sp>
        <p:nvSpPr>
          <p:cNvPr id="7" name="Flèche gauche 6">
            <a:hlinkClick r:id="rId4" action="ppaction://hlinksldjump"/>
          </p:cNvPr>
          <p:cNvSpPr/>
          <p:nvPr/>
        </p:nvSpPr>
        <p:spPr>
          <a:xfrm>
            <a:off x="9267528" y="3858778"/>
            <a:ext cx="2319251" cy="939338"/>
          </a:xfrm>
          <a:prstGeom prst="leftArrow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/>
              <a:t>PRECEDENT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1352516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uton d'action : Accueil 1">
            <a:hlinkClick r:id="" action="ppaction://hlinkshowjump?jump=firstslide" highlightClick="1"/>
          </p:cNvPr>
          <p:cNvSpPr/>
          <p:nvPr/>
        </p:nvSpPr>
        <p:spPr>
          <a:xfrm>
            <a:off x="10098322" y="5112153"/>
            <a:ext cx="1042416" cy="1042416"/>
          </a:xfrm>
          <a:prstGeom prst="actionButtonHom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030" y="167403"/>
            <a:ext cx="8470588" cy="598716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60711" y="167403"/>
            <a:ext cx="2113613" cy="1148395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latin typeface="Bahnschrift" panose="020B0502040204020203" pitchFamily="34" charset="0"/>
              </a:rPr>
              <a:t>FNA</a:t>
            </a:r>
            <a:r>
              <a:rPr lang="fr-FR" u="sng" dirty="0" smtClean="0">
                <a:latin typeface="Bahnschrift" panose="020B0502040204020203" pitchFamily="34" charset="0"/>
              </a:rPr>
              <a:t>  </a:t>
            </a:r>
            <a:endParaRPr lang="fr-FR" u="sng" dirty="0">
              <a:latin typeface="Bahnschrift" panose="020B0502040204020203" pitchFamily="34" charset="0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072" y="4461641"/>
            <a:ext cx="2288890" cy="152830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764644" y="371163"/>
            <a:ext cx="5685674" cy="4854632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Tx/>
              <a:buChar char="-"/>
            </a:pPr>
            <a:endParaRPr lang="fr-FR" sz="1600" dirty="0" smtClean="0">
              <a:latin typeface="Bahnschrift" panose="020B0502040204020203" pitchFamily="34" charset="0"/>
            </a:endParaRPr>
          </a:p>
          <a:p>
            <a:pPr marL="285750" indent="-285750">
              <a:buFontTx/>
              <a:buChar char="-"/>
            </a:pPr>
            <a:endParaRPr lang="fr-FR" sz="1600" dirty="0">
              <a:latin typeface="Bahnschrift" panose="020B0502040204020203" pitchFamily="34" charset="0"/>
            </a:endParaRPr>
          </a:p>
          <a:p>
            <a:pPr marL="285750" indent="-285750">
              <a:buFontTx/>
              <a:buChar char="-"/>
            </a:pPr>
            <a:endParaRPr lang="fr-FR" sz="1600" b="1" dirty="0" smtClean="0">
              <a:latin typeface="Bahnschrift" panose="020B0502040204020203" pitchFamily="34" charset="0"/>
            </a:endParaRPr>
          </a:p>
          <a:p>
            <a:pPr marL="285750" indent="-285750">
              <a:buFontTx/>
              <a:buChar char="-"/>
            </a:pPr>
            <a:endParaRPr lang="fr-FR" sz="1600" b="1" dirty="0">
              <a:latin typeface="Bahnschrift" panose="020B0502040204020203" pitchFamily="34" charset="0"/>
            </a:endParaRPr>
          </a:p>
          <a:p>
            <a:pPr marL="285750" indent="-285750">
              <a:buFontTx/>
              <a:buChar char="-"/>
            </a:pPr>
            <a:endParaRPr lang="fr-FR" sz="1600" b="1" dirty="0" smtClean="0">
              <a:latin typeface="Bahnschrift" panose="020B0502040204020203" pitchFamily="34" charset="0"/>
            </a:endParaRPr>
          </a:p>
          <a:p>
            <a:pPr marL="285750" indent="-285750">
              <a:buFontTx/>
              <a:buChar char="-"/>
            </a:pPr>
            <a:r>
              <a:rPr lang="fr-FR" sz="1600" b="1" dirty="0" smtClean="0">
                <a:latin typeface="Bahnschrift" panose="020B0502040204020203" pitchFamily="34" charset="0"/>
              </a:rPr>
              <a:t>QUEL EST LE TYPE DE BATEAU   (PUBLIC,MARCHANDISES,HABITATION ,,,)?</a:t>
            </a:r>
          </a:p>
          <a:p>
            <a:pPr marL="285750" indent="-285750">
              <a:buFontTx/>
              <a:buChar char="-"/>
            </a:pPr>
            <a:endParaRPr lang="fr-FR" sz="1600" b="1" dirty="0" smtClean="0">
              <a:latin typeface="Bahnschrift" panose="020B0502040204020203" pitchFamily="34" charset="0"/>
            </a:endParaRPr>
          </a:p>
          <a:p>
            <a:pPr marL="285750" indent="-285750">
              <a:buFontTx/>
              <a:buChar char="-"/>
            </a:pPr>
            <a:r>
              <a:rPr lang="fr-FR" sz="1600" b="1" dirty="0" smtClean="0">
                <a:latin typeface="Bahnschrift" panose="020B0502040204020203" pitchFamily="34" charset="0"/>
              </a:rPr>
              <a:t>SI MARCHANDISES , DE QUEL TYPE  ?</a:t>
            </a:r>
          </a:p>
          <a:p>
            <a:pPr marL="285750" indent="-285750">
              <a:buFontTx/>
              <a:buChar char="-"/>
            </a:pPr>
            <a:endParaRPr lang="fr-FR" sz="1600" b="1" dirty="0" smtClean="0">
              <a:latin typeface="Bahnschrift" panose="020B0502040204020203" pitchFamily="34" charset="0"/>
            </a:endParaRPr>
          </a:p>
          <a:p>
            <a:pPr marL="285750" indent="-285750">
              <a:buFontTx/>
              <a:buChar char="-"/>
            </a:pPr>
            <a:r>
              <a:rPr lang="fr-FR" sz="1600" b="1" dirty="0" smtClean="0">
                <a:latin typeface="Bahnschrift" panose="020B0502040204020203" pitchFamily="34" charset="0"/>
              </a:rPr>
              <a:t>IL Y-A-T-IL DES PERSONNES A BORD A L’EAU ?</a:t>
            </a:r>
          </a:p>
          <a:p>
            <a:pPr marL="285750" indent="-285750">
              <a:buFontTx/>
              <a:buChar char="-"/>
            </a:pPr>
            <a:endParaRPr lang="fr-FR" sz="1600" b="1" dirty="0" smtClean="0">
              <a:latin typeface="Bahnschrift" panose="020B0502040204020203" pitchFamily="34" charset="0"/>
            </a:endParaRPr>
          </a:p>
          <a:p>
            <a:pPr marL="285750" indent="-285750">
              <a:buFontTx/>
              <a:buChar char="-"/>
            </a:pPr>
            <a:r>
              <a:rPr lang="fr-FR" sz="1600" b="1" dirty="0" smtClean="0">
                <a:latin typeface="Bahnschrift" panose="020B0502040204020203" pitchFamily="34" charset="0"/>
              </a:rPr>
              <a:t>LE BATEAU EST IL A QUAI  ?</a:t>
            </a:r>
          </a:p>
          <a:p>
            <a:pPr marL="285750" indent="-285750">
              <a:buFontTx/>
              <a:buChar char="-"/>
            </a:pPr>
            <a:endParaRPr lang="fr-FR" sz="1600" b="1" dirty="0" smtClean="0">
              <a:latin typeface="Bahnschrift" panose="020B0502040204020203" pitchFamily="34" charset="0"/>
            </a:endParaRPr>
          </a:p>
          <a:p>
            <a:pPr marL="285750" indent="-285750">
              <a:buFontTx/>
              <a:buChar char="-"/>
            </a:pPr>
            <a:r>
              <a:rPr lang="fr-FR" sz="1600" b="1" dirty="0" smtClean="0">
                <a:latin typeface="Bahnschrift" panose="020B0502040204020203" pitchFamily="34" charset="0"/>
              </a:rPr>
              <a:t>IL Y-A-T-IL DES RISQUES DE PROPAGATIONS A UN AUTRE BATEAUX ?</a:t>
            </a:r>
          </a:p>
          <a:p>
            <a:pPr marL="285750" indent="-285750">
              <a:buFontTx/>
              <a:buChar char="-"/>
            </a:pPr>
            <a:endParaRPr lang="fr-FR" sz="1600" b="1" dirty="0" smtClean="0">
              <a:latin typeface="Bahnschrift" panose="020B0502040204020203" pitchFamily="34" charset="0"/>
            </a:endParaRPr>
          </a:p>
          <a:p>
            <a:pPr marL="285750" indent="-285750">
              <a:buFontTx/>
              <a:buChar char="-"/>
            </a:pPr>
            <a:r>
              <a:rPr lang="fr-FR" sz="1600" b="1" dirty="0" smtClean="0">
                <a:latin typeface="Bahnschrift" panose="020B0502040204020203" pitchFamily="34" charset="0"/>
              </a:rPr>
              <a:t>LE BATEAU EST-IL EN TUNNEL FLUVIAL ?</a:t>
            </a:r>
          </a:p>
          <a:p>
            <a:endParaRPr lang="fr-FR" sz="1600" b="1" dirty="0" smtClean="0">
              <a:latin typeface="Bahnschrift" panose="020B0502040204020203" pitchFamily="34" charset="0"/>
            </a:endParaRPr>
          </a:p>
          <a:p>
            <a:endParaRPr lang="fr-FR" sz="1600" b="1" dirty="0" smtClean="0">
              <a:latin typeface="Bahnschrift" panose="020B0502040204020203" pitchFamily="34" charset="0"/>
            </a:endParaRPr>
          </a:p>
          <a:p>
            <a:endParaRPr lang="fr-FR" sz="1600" b="1" dirty="0" smtClean="0">
              <a:latin typeface="Bahnschrift" panose="020B0502040204020203" pitchFamily="34" charset="0"/>
            </a:endParaRPr>
          </a:p>
          <a:p>
            <a:endParaRPr lang="fr-FR" sz="1600" dirty="0" smtClean="0">
              <a:latin typeface="Bahnschrift" panose="020B0502040204020203" pitchFamily="34" charset="0"/>
            </a:endParaRPr>
          </a:p>
          <a:p>
            <a:pPr marL="285750" indent="-285750">
              <a:buFontTx/>
              <a:buChar char="-"/>
            </a:pPr>
            <a:endParaRPr lang="fr-FR" sz="1600" dirty="0" smtClean="0">
              <a:latin typeface="Bahnschrift" panose="020B0502040204020203" pitchFamily="34" charset="0"/>
            </a:endParaRPr>
          </a:p>
          <a:p>
            <a:pPr marL="285750" indent="-285750">
              <a:buFontTx/>
              <a:buChar char="-"/>
            </a:pPr>
            <a:endParaRPr lang="fr-FR" sz="1600" dirty="0">
              <a:latin typeface="Bahnschrift" panose="020B0502040204020203" pitchFamily="34" charset="0"/>
            </a:endParaRPr>
          </a:p>
        </p:txBody>
      </p:sp>
      <p:sp>
        <p:nvSpPr>
          <p:cNvPr id="7" name="Flèche gauche 6">
            <a:hlinkClick r:id="rId4" action="ppaction://hlinksldjump"/>
          </p:cNvPr>
          <p:cNvSpPr/>
          <p:nvPr/>
        </p:nvSpPr>
        <p:spPr>
          <a:xfrm>
            <a:off x="9267528" y="3858778"/>
            <a:ext cx="2319251" cy="939338"/>
          </a:xfrm>
          <a:prstGeom prst="leftArrow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/>
              <a:t>PRECEDENT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2520944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uton d'action : Accueil 1">
            <a:hlinkClick r:id="" action="ppaction://hlinkshowjump?jump=firstslide" highlightClick="1"/>
          </p:cNvPr>
          <p:cNvSpPr/>
          <p:nvPr/>
        </p:nvSpPr>
        <p:spPr>
          <a:xfrm>
            <a:off x="10071942" y="5159450"/>
            <a:ext cx="1042416" cy="1042416"/>
          </a:xfrm>
          <a:prstGeom prst="actionButtonHom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92" y="214700"/>
            <a:ext cx="8470588" cy="598716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57974" y="214700"/>
            <a:ext cx="1936600" cy="1080628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latin typeface="Bahnschrift" panose="020B0502040204020203" pitchFamily="34" charset="0"/>
              </a:rPr>
              <a:t>AFB</a:t>
            </a:r>
            <a:r>
              <a:rPr lang="fr-FR" u="sng" dirty="0" smtClean="0">
                <a:latin typeface="Bahnschrift" panose="020B0502040204020203" pitchFamily="34" charset="0"/>
              </a:rPr>
              <a:t>  </a:t>
            </a:r>
            <a:endParaRPr lang="fr-FR" u="sng" dirty="0">
              <a:latin typeface="Bahnschrift" panose="020B0502040204020203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562545" y="371163"/>
            <a:ext cx="5887773" cy="4854632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Tx/>
              <a:buChar char="-"/>
            </a:pPr>
            <a:endParaRPr lang="fr-FR" sz="1600" dirty="0" smtClean="0">
              <a:latin typeface="Bahnschrift" panose="020B0502040204020203" pitchFamily="34" charset="0"/>
            </a:endParaRPr>
          </a:p>
          <a:p>
            <a:pPr marL="285750" indent="-285750">
              <a:buFontTx/>
              <a:buChar char="-"/>
            </a:pPr>
            <a:endParaRPr lang="fr-FR" sz="1600" dirty="0">
              <a:latin typeface="Bahnschrift" panose="020B0502040204020203" pitchFamily="34" charset="0"/>
            </a:endParaRPr>
          </a:p>
          <a:p>
            <a:pPr marL="285750" indent="-285750">
              <a:buFontTx/>
              <a:buChar char="-"/>
            </a:pPr>
            <a:endParaRPr lang="fr-FR" sz="1600" b="1" dirty="0" smtClean="0">
              <a:latin typeface="Bahnschrift" panose="020B0502040204020203" pitchFamily="34" charset="0"/>
            </a:endParaRPr>
          </a:p>
          <a:p>
            <a:pPr marL="285750" indent="-285750">
              <a:buFontTx/>
              <a:buChar char="-"/>
            </a:pPr>
            <a:endParaRPr lang="fr-FR" sz="1600" b="1" dirty="0">
              <a:latin typeface="Bahnschrift" panose="020B0502040204020203" pitchFamily="34" charset="0"/>
            </a:endParaRPr>
          </a:p>
          <a:p>
            <a:pPr marL="285750" indent="-285750">
              <a:buFontTx/>
              <a:buChar char="-"/>
            </a:pPr>
            <a:endParaRPr lang="fr-FR" sz="1600" b="1" dirty="0" smtClean="0">
              <a:latin typeface="Bahnschrift" panose="020B0502040204020203" pitchFamily="34" charset="0"/>
            </a:endParaRPr>
          </a:p>
          <a:p>
            <a:pPr marL="285750" indent="-285750">
              <a:buFontTx/>
              <a:buChar char="-"/>
            </a:pPr>
            <a:r>
              <a:rPr lang="fr-FR" sz="1600" b="1" dirty="0" smtClean="0">
                <a:latin typeface="Bahnschrift" panose="020B0502040204020203" pitchFamily="34" charset="0"/>
              </a:rPr>
              <a:t>QUEL EST LE TYPE DE LOCAUX ?</a:t>
            </a:r>
          </a:p>
          <a:p>
            <a:pPr marL="285750" indent="-285750">
              <a:buFontTx/>
              <a:buChar char="-"/>
            </a:pPr>
            <a:endParaRPr lang="fr-FR" sz="1600" b="1" dirty="0" smtClean="0">
              <a:latin typeface="Bahnschrift" panose="020B0502040204020203" pitchFamily="34" charset="0"/>
            </a:endParaRPr>
          </a:p>
          <a:p>
            <a:pPr marL="285750" indent="-285750">
              <a:buFontTx/>
              <a:buChar char="-"/>
            </a:pPr>
            <a:r>
              <a:rPr lang="fr-FR" sz="1600" b="1" dirty="0" smtClean="0">
                <a:latin typeface="Bahnschrift" panose="020B0502040204020203" pitchFamily="34" charset="0"/>
              </a:rPr>
              <a:t>COMBIEN Y A-T-IL D’ETAGES ?</a:t>
            </a:r>
          </a:p>
          <a:p>
            <a:pPr marL="285750" indent="-285750">
              <a:buFontTx/>
              <a:buChar char="-"/>
            </a:pPr>
            <a:endParaRPr lang="fr-FR" sz="1600" b="1" dirty="0" smtClean="0">
              <a:latin typeface="Bahnschrift" panose="020B0502040204020203" pitchFamily="34" charset="0"/>
            </a:endParaRPr>
          </a:p>
          <a:p>
            <a:pPr marL="285750" indent="-285750">
              <a:buFontTx/>
              <a:buChar char="-"/>
            </a:pPr>
            <a:r>
              <a:rPr lang="fr-FR" sz="1600" b="1" dirty="0" smtClean="0">
                <a:latin typeface="Bahnschrift" panose="020B0502040204020203" pitchFamily="34" charset="0"/>
              </a:rPr>
              <a:t>IL Y-A-T-IL DES PERSONNES A L’INTERIEUR ? SI OUI OU ?</a:t>
            </a:r>
          </a:p>
          <a:p>
            <a:pPr marL="285750" indent="-285750">
              <a:buFontTx/>
              <a:buChar char="-"/>
            </a:pPr>
            <a:endParaRPr lang="fr-FR" sz="1600" b="1" dirty="0" smtClean="0">
              <a:latin typeface="Bahnschrift" panose="020B0502040204020203" pitchFamily="34" charset="0"/>
            </a:endParaRPr>
          </a:p>
          <a:p>
            <a:pPr marL="285750" indent="-285750">
              <a:buFontTx/>
              <a:buChar char="-"/>
            </a:pPr>
            <a:r>
              <a:rPr lang="fr-FR" sz="1600" b="1" dirty="0" smtClean="0">
                <a:latin typeface="Bahnschrift" panose="020B0502040204020203" pitchFamily="34" charset="0"/>
              </a:rPr>
              <a:t>LES SORTIES SONT-ELLES ACCESSIBLES ?</a:t>
            </a:r>
          </a:p>
          <a:p>
            <a:pPr marL="285750" indent="-285750">
              <a:buFontTx/>
              <a:buChar char="-"/>
            </a:pPr>
            <a:endParaRPr lang="fr-FR" sz="1600" b="1" dirty="0" smtClean="0">
              <a:latin typeface="Bahnschrift" panose="020B0502040204020203" pitchFamily="34" charset="0"/>
            </a:endParaRPr>
          </a:p>
          <a:p>
            <a:pPr marL="285750" indent="-285750">
              <a:buFontTx/>
              <a:buChar char="-"/>
            </a:pPr>
            <a:r>
              <a:rPr lang="fr-FR" sz="1600" b="1" dirty="0" smtClean="0">
                <a:latin typeface="Bahnschrift" panose="020B0502040204020203" pitchFamily="34" charset="0"/>
              </a:rPr>
              <a:t>OU EST LOCALISE L’INCENDIE ?</a:t>
            </a:r>
          </a:p>
          <a:p>
            <a:pPr marL="285750" indent="-285750">
              <a:buFontTx/>
              <a:buChar char="-"/>
            </a:pPr>
            <a:endParaRPr lang="fr-FR" sz="1600" b="1" dirty="0" smtClean="0">
              <a:latin typeface="Bahnschrift" panose="020B0502040204020203" pitchFamily="34" charset="0"/>
            </a:endParaRPr>
          </a:p>
          <a:p>
            <a:pPr marL="285750" indent="-285750">
              <a:buFontTx/>
              <a:buChar char="-"/>
            </a:pPr>
            <a:r>
              <a:rPr lang="fr-FR" sz="1600" b="1" dirty="0" smtClean="0">
                <a:latin typeface="Bahnschrift" panose="020B0502040204020203" pitchFamily="34" charset="0"/>
              </a:rPr>
              <a:t>IL Y –A-T-IL DES RISQUES PARTICULIERS ?</a:t>
            </a:r>
          </a:p>
          <a:p>
            <a:pPr marL="285750" indent="-285750">
              <a:buFontTx/>
              <a:buChar char="-"/>
            </a:pPr>
            <a:endParaRPr lang="fr-FR" sz="1600" b="1" dirty="0">
              <a:latin typeface="Bahnschrift" panose="020B0502040204020203" pitchFamily="34" charset="0"/>
            </a:endParaRPr>
          </a:p>
          <a:p>
            <a:pPr marL="285750" indent="-285750">
              <a:buFontTx/>
              <a:buChar char="-"/>
            </a:pPr>
            <a:r>
              <a:rPr lang="fr-FR" sz="1600" b="1" dirty="0" smtClean="0">
                <a:latin typeface="Bahnschrift" panose="020B0502040204020203" pitchFamily="34" charset="0"/>
              </a:rPr>
              <a:t>IL Y-A-T-IL UN RESPONSABLE SUR PLACE ?</a:t>
            </a:r>
          </a:p>
          <a:p>
            <a:pPr marL="285750" indent="-285750">
              <a:buFontTx/>
              <a:buChar char="-"/>
            </a:pPr>
            <a:endParaRPr lang="fr-FR" sz="1600" b="1" dirty="0">
              <a:latin typeface="Bahnschrift" panose="020B0502040204020203" pitchFamily="34" charset="0"/>
            </a:endParaRPr>
          </a:p>
          <a:p>
            <a:pPr marL="285750" indent="-285750">
              <a:buFontTx/>
              <a:buChar char="-"/>
            </a:pPr>
            <a:r>
              <a:rPr lang="fr-FR" sz="1600" b="1" dirty="0" smtClean="0">
                <a:latin typeface="Bahnschrift" panose="020B0502040204020203" pitchFamily="34" charset="0"/>
              </a:rPr>
              <a:t>LES PERSONNES EVACUEES SONT-ELLES REGROUPEES ?</a:t>
            </a:r>
          </a:p>
          <a:p>
            <a:endParaRPr lang="fr-FR" sz="1600" b="1" dirty="0" smtClean="0">
              <a:latin typeface="Bahnschrift" panose="020B0502040204020203" pitchFamily="34" charset="0"/>
            </a:endParaRPr>
          </a:p>
          <a:p>
            <a:endParaRPr lang="fr-FR" sz="1600" b="1" dirty="0" smtClean="0">
              <a:latin typeface="Bahnschrift" panose="020B0502040204020203" pitchFamily="34" charset="0"/>
            </a:endParaRPr>
          </a:p>
          <a:p>
            <a:endParaRPr lang="fr-FR" sz="1600" b="1" dirty="0" smtClean="0">
              <a:latin typeface="Bahnschrift" panose="020B0502040204020203" pitchFamily="34" charset="0"/>
            </a:endParaRPr>
          </a:p>
          <a:p>
            <a:endParaRPr lang="fr-FR" sz="1600" dirty="0" smtClean="0">
              <a:latin typeface="Bahnschrift" panose="020B0502040204020203" pitchFamily="34" charset="0"/>
            </a:endParaRPr>
          </a:p>
          <a:p>
            <a:pPr marL="285750" indent="-285750">
              <a:buFontTx/>
              <a:buChar char="-"/>
            </a:pPr>
            <a:endParaRPr lang="fr-FR" sz="1600" dirty="0" smtClean="0">
              <a:latin typeface="Bahnschrift" panose="020B0502040204020203" pitchFamily="34" charset="0"/>
            </a:endParaRPr>
          </a:p>
          <a:p>
            <a:pPr marL="285750" indent="-285750">
              <a:buFontTx/>
              <a:buChar char="-"/>
            </a:pPr>
            <a:endParaRPr lang="fr-FR" sz="1600" dirty="0">
              <a:latin typeface="Bahnschrift" panose="020B0502040204020203" pitchFamily="34" charset="0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92" y="4228056"/>
            <a:ext cx="2341453" cy="1563406"/>
          </a:xfrm>
          <a:prstGeom prst="rect">
            <a:avLst/>
          </a:prstGeom>
        </p:spPr>
      </p:pic>
      <p:sp>
        <p:nvSpPr>
          <p:cNvPr id="7" name="Flèche gauche 6">
            <a:hlinkClick r:id="rId4" action="ppaction://hlinksldjump"/>
          </p:cNvPr>
          <p:cNvSpPr/>
          <p:nvPr/>
        </p:nvSpPr>
        <p:spPr>
          <a:xfrm>
            <a:off x="9267528" y="3858778"/>
            <a:ext cx="2319251" cy="939338"/>
          </a:xfrm>
          <a:prstGeom prst="leftArrow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/>
              <a:t>PRECEDENT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2846478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uton d'action : Accueil 1">
            <a:hlinkClick r:id="" action="ppaction://hlinkshowjump?jump=firstslide" highlightClick="1"/>
          </p:cNvPr>
          <p:cNvSpPr/>
          <p:nvPr/>
        </p:nvSpPr>
        <p:spPr>
          <a:xfrm>
            <a:off x="10102663" y="5179480"/>
            <a:ext cx="1042416" cy="1042416"/>
          </a:xfrm>
          <a:prstGeom prst="actionButtonHom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184" y="223382"/>
            <a:ext cx="8470588" cy="6468966"/>
          </a:xfrm>
          <a:prstGeom prst="rect">
            <a:avLst/>
          </a:prstGeom>
        </p:spPr>
      </p:pic>
      <p:sp>
        <p:nvSpPr>
          <p:cNvPr id="4" name="Flèche gauche 3">
            <a:hlinkClick r:id="rId3" action="ppaction://hlinksldjump"/>
          </p:cNvPr>
          <p:cNvSpPr/>
          <p:nvPr/>
        </p:nvSpPr>
        <p:spPr>
          <a:xfrm>
            <a:off x="9267528" y="3858778"/>
            <a:ext cx="2319251" cy="939338"/>
          </a:xfrm>
          <a:prstGeom prst="leftArrow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/>
              <a:t>PRECEDENT</a:t>
            </a:r>
            <a:endParaRPr lang="fr-FR" b="1" dirty="0"/>
          </a:p>
        </p:txBody>
      </p:sp>
      <p:sp>
        <p:nvSpPr>
          <p:cNvPr id="5" name="Rectangle 4"/>
          <p:cNvSpPr/>
          <p:nvPr/>
        </p:nvSpPr>
        <p:spPr>
          <a:xfrm>
            <a:off x="437487" y="439987"/>
            <a:ext cx="1936600" cy="1080628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latin typeface="Bahnschrift" panose="020B0502040204020203" pitchFamily="34" charset="0"/>
              </a:rPr>
              <a:t>FVP</a:t>
            </a:r>
            <a:r>
              <a:rPr lang="fr-FR" u="sng" dirty="0" smtClean="0">
                <a:latin typeface="Bahnschrift" panose="020B0502040204020203" pitchFamily="34" charset="0"/>
              </a:rPr>
              <a:t>  </a:t>
            </a:r>
            <a:endParaRPr lang="fr-FR" u="sng" dirty="0">
              <a:latin typeface="Bahnschrift" panose="020B0502040204020203" pitchFamily="34" charset="0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9005" y="4638262"/>
            <a:ext cx="2588369" cy="1696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8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uton d'action : Accueil 1">
            <a:hlinkClick r:id="" action="ppaction://hlinkshowjump?jump=firstslide" highlightClick="1"/>
          </p:cNvPr>
          <p:cNvSpPr/>
          <p:nvPr/>
        </p:nvSpPr>
        <p:spPr>
          <a:xfrm>
            <a:off x="10155671" y="5080087"/>
            <a:ext cx="1042416" cy="1042416"/>
          </a:xfrm>
          <a:prstGeom prst="actionButtonHom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427" y="157120"/>
            <a:ext cx="8470588" cy="6521975"/>
          </a:xfrm>
          <a:prstGeom prst="rect">
            <a:avLst/>
          </a:prstGeom>
        </p:spPr>
      </p:pic>
      <p:sp>
        <p:nvSpPr>
          <p:cNvPr id="4" name="Flèche gauche 3">
            <a:hlinkClick r:id="rId3" action="ppaction://hlinksldjump"/>
          </p:cNvPr>
          <p:cNvSpPr/>
          <p:nvPr/>
        </p:nvSpPr>
        <p:spPr>
          <a:xfrm>
            <a:off x="9267547" y="3867091"/>
            <a:ext cx="2319251" cy="939338"/>
          </a:xfrm>
          <a:prstGeom prst="leftArrow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/>
              <a:t>PRECEDENT</a:t>
            </a:r>
            <a:endParaRPr lang="fr-FR" b="1" dirty="0"/>
          </a:p>
        </p:txBody>
      </p:sp>
      <p:sp>
        <p:nvSpPr>
          <p:cNvPr id="5" name="Rectangle 4"/>
          <p:cNvSpPr/>
          <p:nvPr/>
        </p:nvSpPr>
        <p:spPr>
          <a:xfrm>
            <a:off x="609766" y="280961"/>
            <a:ext cx="1936600" cy="1080628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latin typeface="Bahnschrift" panose="020B0502040204020203" pitchFamily="34" charset="0"/>
              </a:rPr>
              <a:t>FIN / FLA </a:t>
            </a:r>
            <a:r>
              <a:rPr lang="fr-FR" b="1" u="sng" dirty="0" smtClean="0">
                <a:latin typeface="Bahnschrift" panose="020B0502040204020203" pitchFamily="34" charset="0"/>
              </a:rPr>
              <a:t>  </a:t>
            </a:r>
            <a:endParaRPr lang="fr-FR" b="1" u="sng" dirty="0">
              <a:latin typeface="Bahnschrift" panose="020B0502040204020203" pitchFamily="34" charset="0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875" y="4717774"/>
            <a:ext cx="2588369" cy="173165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116210" y="157121"/>
            <a:ext cx="5404938" cy="2904132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Tx/>
              <a:buChar char="-"/>
            </a:pPr>
            <a:endParaRPr lang="fr-FR" sz="1600" dirty="0" smtClean="0">
              <a:latin typeface="Bahnschrift" panose="020B0502040204020203" pitchFamily="34" charset="0"/>
            </a:endParaRPr>
          </a:p>
          <a:p>
            <a:pPr marL="285750" indent="-285750">
              <a:buFontTx/>
              <a:buChar char="-"/>
            </a:pPr>
            <a:endParaRPr lang="fr-FR" sz="1600" dirty="0">
              <a:latin typeface="Bahnschrift" panose="020B0502040204020203" pitchFamily="34" charset="0"/>
            </a:endParaRPr>
          </a:p>
          <a:p>
            <a:pPr marL="285750" indent="-285750">
              <a:buFontTx/>
              <a:buChar char="-"/>
            </a:pPr>
            <a:endParaRPr lang="fr-FR" sz="1600" b="1" dirty="0" smtClean="0">
              <a:latin typeface="Bahnschrift" panose="020B0502040204020203" pitchFamily="34" charset="0"/>
            </a:endParaRPr>
          </a:p>
          <a:p>
            <a:pPr marL="285750" indent="-285750">
              <a:buFontTx/>
              <a:buChar char="-"/>
            </a:pPr>
            <a:endParaRPr lang="fr-FR" sz="1600" b="1" dirty="0">
              <a:latin typeface="Bahnschrift" panose="020B0502040204020203" pitchFamily="34" charset="0"/>
            </a:endParaRPr>
          </a:p>
          <a:p>
            <a:pPr algn="ctr"/>
            <a:r>
              <a:rPr lang="fr-FR" sz="2000" b="1" u="sng" dirty="0" smtClean="0">
                <a:latin typeface="Bahnschrift" panose="020B0502040204020203" pitchFamily="34" charset="0"/>
              </a:rPr>
              <a:t>LOCAUX INDUSTRIELS: </a:t>
            </a:r>
          </a:p>
          <a:p>
            <a:pPr algn="ctr"/>
            <a:endParaRPr lang="fr-FR" sz="2000" b="1" u="sng" dirty="0" smtClean="0">
              <a:latin typeface="Bahnschrift" panose="020B0502040204020203" pitchFamily="34" charset="0"/>
            </a:endParaRPr>
          </a:p>
          <a:p>
            <a:pPr marL="285750" indent="-285750">
              <a:buFontTx/>
              <a:buChar char="-"/>
            </a:pPr>
            <a:r>
              <a:rPr lang="fr-FR" sz="1400" b="1" dirty="0" smtClean="0">
                <a:latin typeface="Bahnschrift" panose="020B0502040204020203" pitchFamily="34" charset="0"/>
              </a:rPr>
              <a:t>NATURE DE LA SOCIETE ET RISQUE LIE ?</a:t>
            </a:r>
          </a:p>
          <a:p>
            <a:pPr marL="285750" indent="-285750">
              <a:buFontTx/>
              <a:buChar char="-"/>
            </a:pPr>
            <a:r>
              <a:rPr lang="fr-FR" sz="1400" b="1" dirty="0" smtClean="0">
                <a:latin typeface="Bahnschrift" panose="020B0502040204020203" pitchFamily="34" charset="0"/>
              </a:rPr>
              <a:t>QUANTITE ET TYPE DE RESERVES ?</a:t>
            </a:r>
          </a:p>
          <a:p>
            <a:pPr marL="285750" indent="-285750">
              <a:buFontTx/>
              <a:buChar char="-"/>
            </a:pPr>
            <a:r>
              <a:rPr lang="fr-FR" sz="1400" b="1" dirty="0" smtClean="0">
                <a:latin typeface="Bahnschrift" panose="020B0502040204020203" pitchFamily="34" charset="0"/>
              </a:rPr>
              <a:t>SURFACE ?</a:t>
            </a:r>
          </a:p>
          <a:p>
            <a:pPr marL="285750" indent="-285750">
              <a:buFontTx/>
              <a:buChar char="-"/>
            </a:pPr>
            <a:r>
              <a:rPr lang="fr-FR" sz="1400" b="1" dirty="0" smtClean="0">
                <a:latin typeface="Bahnschrift" panose="020B0502040204020203" pitchFamily="34" charset="0"/>
              </a:rPr>
              <a:t>PERSONNEL ET PUBLIC (EVACUATION , BLESSE , PANIQUE ) ?</a:t>
            </a:r>
          </a:p>
          <a:p>
            <a:pPr marL="285750" indent="-285750">
              <a:buFontTx/>
              <a:buChar char="-"/>
            </a:pPr>
            <a:r>
              <a:rPr lang="fr-FR" sz="1400" b="1" dirty="0" smtClean="0">
                <a:latin typeface="Bahnschrift" panose="020B0502040204020203" pitchFamily="34" charset="0"/>
              </a:rPr>
              <a:t>COUPURE DES ENERGIES ?</a:t>
            </a:r>
          </a:p>
          <a:p>
            <a:pPr marL="285750" indent="-285750">
              <a:buFontTx/>
              <a:buChar char="-"/>
            </a:pPr>
            <a:r>
              <a:rPr lang="fr-FR" sz="1400" b="1" dirty="0" smtClean="0">
                <a:latin typeface="Bahnschrift" panose="020B0502040204020203" pitchFamily="34" charset="0"/>
              </a:rPr>
              <a:t>LE BATIMENT EST-IL ISOLE ?</a:t>
            </a:r>
          </a:p>
          <a:p>
            <a:endParaRPr lang="fr-FR" sz="1400" b="1" dirty="0">
              <a:latin typeface="Bahnschrift" panose="020B0502040204020203" pitchFamily="34" charset="0"/>
            </a:endParaRPr>
          </a:p>
          <a:p>
            <a:endParaRPr lang="fr-FR" sz="1400" b="1" dirty="0" smtClean="0">
              <a:latin typeface="Bahnschrift" panose="020B0502040204020203" pitchFamily="34" charset="0"/>
            </a:endParaRPr>
          </a:p>
          <a:p>
            <a:endParaRPr lang="fr-FR" sz="1400" b="1" dirty="0" smtClean="0">
              <a:latin typeface="Bahnschrift" panose="020B0502040204020203" pitchFamily="34" charset="0"/>
            </a:endParaRPr>
          </a:p>
          <a:p>
            <a:endParaRPr lang="fr-FR" sz="1600" b="1" dirty="0" smtClean="0">
              <a:latin typeface="Bahnschrift" panose="020B0502040204020203" pitchFamily="34" charset="0"/>
            </a:endParaRPr>
          </a:p>
          <a:p>
            <a:endParaRPr lang="fr-FR" sz="1600" dirty="0" smtClean="0">
              <a:latin typeface="Bahnschrift" panose="020B0502040204020203" pitchFamily="34" charset="0"/>
            </a:endParaRPr>
          </a:p>
          <a:p>
            <a:pPr marL="285750" indent="-285750">
              <a:buFontTx/>
              <a:buChar char="-"/>
            </a:pPr>
            <a:endParaRPr lang="fr-FR" sz="1600" dirty="0" smtClean="0">
              <a:latin typeface="Bahnschrift" panose="020B0502040204020203" pitchFamily="34" charset="0"/>
            </a:endParaRPr>
          </a:p>
          <a:p>
            <a:pPr marL="285750" indent="-285750">
              <a:buFontTx/>
              <a:buChar char="-"/>
            </a:pPr>
            <a:endParaRPr lang="fr-FR" sz="1600" dirty="0">
              <a:latin typeface="Bahnschrift" panose="020B05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116210" y="3628021"/>
            <a:ext cx="5404938" cy="2904132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Tx/>
              <a:buChar char="-"/>
            </a:pPr>
            <a:endParaRPr lang="fr-FR" sz="1600" dirty="0" smtClean="0">
              <a:latin typeface="Bahnschrift" panose="020B0502040204020203" pitchFamily="34" charset="0"/>
            </a:endParaRPr>
          </a:p>
          <a:p>
            <a:pPr marL="285750" indent="-285750">
              <a:buFontTx/>
              <a:buChar char="-"/>
            </a:pPr>
            <a:endParaRPr lang="fr-FR" sz="1600" dirty="0">
              <a:latin typeface="Bahnschrift" panose="020B0502040204020203" pitchFamily="34" charset="0"/>
            </a:endParaRPr>
          </a:p>
          <a:p>
            <a:pPr marL="285750" indent="-285750">
              <a:buFontTx/>
              <a:buChar char="-"/>
            </a:pPr>
            <a:endParaRPr lang="fr-FR" sz="1600" b="1" dirty="0" smtClean="0">
              <a:latin typeface="Bahnschrift" panose="020B0502040204020203" pitchFamily="34" charset="0"/>
            </a:endParaRPr>
          </a:p>
          <a:p>
            <a:pPr marL="285750" indent="-285750">
              <a:buFontTx/>
              <a:buChar char="-"/>
            </a:pPr>
            <a:endParaRPr lang="fr-FR" sz="1600" b="1" dirty="0">
              <a:latin typeface="Bahnschrift" panose="020B0502040204020203" pitchFamily="34" charset="0"/>
            </a:endParaRPr>
          </a:p>
          <a:p>
            <a:pPr algn="ctr"/>
            <a:r>
              <a:rPr lang="fr-FR" sz="2000" b="1" u="sng" dirty="0" smtClean="0">
                <a:latin typeface="Bahnschrift" panose="020B0502040204020203" pitchFamily="34" charset="0"/>
              </a:rPr>
              <a:t>LOCAUX AGRICOLES : </a:t>
            </a:r>
          </a:p>
          <a:p>
            <a:pPr algn="ctr"/>
            <a:endParaRPr lang="fr-FR" sz="2000" b="1" u="sng" dirty="0" smtClean="0">
              <a:latin typeface="Bahnschrift" panose="020B0502040204020203" pitchFamily="34" charset="0"/>
            </a:endParaRPr>
          </a:p>
          <a:p>
            <a:pPr marL="285750" indent="-285750">
              <a:buFontTx/>
              <a:buChar char="-"/>
            </a:pPr>
            <a:r>
              <a:rPr lang="fr-FR" sz="1400" b="1" dirty="0" smtClean="0">
                <a:latin typeface="Bahnschrift" panose="020B0502040204020203" pitchFamily="34" charset="0"/>
              </a:rPr>
              <a:t>TYPE ET SUPERFICIE DU BATIMENT ?</a:t>
            </a:r>
          </a:p>
          <a:p>
            <a:pPr marL="285750" indent="-285750">
              <a:buFontTx/>
              <a:buChar char="-"/>
            </a:pPr>
            <a:r>
              <a:rPr lang="fr-FR" sz="1400" b="1" dirty="0" smtClean="0">
                <a:latin typeface="Bahnschrift" panose="020B0502040204020203" pitchFamily="34" charset="0"/>
              </a:rPr>
              <a:t>HABITATION A PROXIMITE ?</a:t>
            </a:r>
          </a:p>
          <a:p>
            <a:pPr marL="285750" indent="-285750">
              <a:buFontTx/>
              <a:buChar char="-"/>
            </a:pPr>
            <a:r>
              <a:rPr lang="fr-FR" sz="1400" b="1" dirty="0" smtClean="0">
                <a:latin typeface="Bahnschrift" panose="020B0502040204020203" pitchFamily="34" charset="0"/>
              </a:rPr>
              <a:t>SILO ?</a:t>
            </a:r>
          </a:p>
          <a:p>
            <a:pPr marL="285750" indent="-285750">
              <a:buFontTx/>
              <a:buChar char="-"/>
            </a:pPr>
            <a:r>
              <a:rPr lang="fr-FR" sz="1400" b="1" dirty="0" smtClean="0">
                <a:latin typeface="Bahnschrift" panose="020B0502040204020203" pitchFamily="34" charset="0"/>
              </a:rPr>
              <a:t>PANNEAU PHOTOVOLTAIQUE / METHANISATION ?</a:t>
            </a:r>
          </a:p>
          <a:p>
            <a:pPr marL="285750" indent="-285750">
              <a:buFontTx/>
              <a:buChar char="-"/>
            </a:pPr>
            <a:r>
              <a:rPr lang="fr-FR" sz="1400" b="1" dirty="0" smtClean="0">
                <a:latin typeface="Bahnschrift" panose="020B0502040204020203" pitchFamily="34" charset="0"/>
              </a:rPr>
              <a:t>ACCESSIBILITE ?</a:t>
            </a:r>
          </a:p>
          <a:p>
            <a:pPr marL="285750" indent="-285750">
              <a:buFontTx/>
              <a:buChar char="-"/>
            </a:pPr>
            <a:r>
              <a:rPr lang="fr-FR" sz="1400" b="1" dirty="0" smtClean="0">
                <a:latin typeface="Bahnschrift" panose="020B0502040204020203" pitchFamily="34" charset="0"/>
              </a:rPr>
              <a:t>POSSIBILITE DE SORTIR LES VEHICULES ?</a:t>
            </a:r>
          </a:p>
          <a:p>
            <a:pPr marL="285750" indent="-285750">
              <a:buFontTx/>
              <a:buChar char="-"/>
            </a:pPr>
            <a:r>
              <a:rPr lang="fr-FR" sz="1400" b="1" dirty="0" smtClean="0">
                <a:latin typeface="Bahnschrift" panose="020B0502040204020203" pitchFamily="34" charset="0"/>
              </a:rPr>
              <a:t>POSSIBILITE D’EVACUATION DU BETAIL </a:t>
            </a:r>
          </a:p>
          <a:p>
            <a:endParaRPr lang="fr-FR" sz="1400" b="1" dirty="0">
              <a:latin typeface="Bahnschrift" panose="020B0502040204020203" pitchFamily="34" charset="0"/>
            </a:endParaRPr>
          </a:p>
          <a:p>
            <a:endParaRPr lang="fr-FR" sz="1400" b="1" dirty="0" smtClean="0">
              <a:latin typeface="Bahnschrift" panose="020B0502040204020203" pitchFamily="34" charset="0"/>
            </a:endParaRPr>
          </a:p>
          <a:p>
            <a:endParaRPr lang="fr-FR" sz="1400" b="1" dirty="0" smtClean="0">
              <a:latin typeface="Bahnschrift" panose="020B0502040204020203" pitchFamily="34" charset="0"/>
            </a:endParaRPr>
          </a:p>
          <a:p>
            <a:endParaRPr lang="fr-FR" sz="1600" b="1" dirty="0" smtClean="0">
              <a:latin typeface="Bahnschrift" panose="020B0502040204020203" pitchFamily="34" charset="0"/>
            </a:endParaRPr>
          </a:p>
          <a:p>
            <a:endParaRPr lang="fr-FR" sz="1600" dirty="0" smtClean="0">
              <a:latin typeface="Bahnschrift" panose="020B0502040204020203" pitchFamily="34" charset="0"/>
            </a:endParaRPr>
          </a:p>
          <a:p>
            <a:pPr marL="285750" indent="-285750">
              <a:buFontTx/>
              <a:buChar char="-"/>
            </a:pPr>
            <a:endParaRPr lang="fr-FR" sz="1600" dirty="0" smtClean="0">
              <a:latin typeface="Bahnschrift" panose="020B0502040204020203" pitchFamily="34" charset="0"/>
            </a:endParaRPr>
          </a:p>
          <a:p>
            <a:pPr marL="285750" indent="-285750">
              <a:buFontTx/>
              <a:buChar char="-"/>
            </a:pPr>
            <a:endParaRPr lang="fr-FR" sz="1600" dirty="0"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49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uton d'action : Accueil 1">
            <a:hlinkClick r:id="" action="ppaction://hlinkshowjump?jump=firstslide" highlightClick="1"/>
          </p:cNvPr>
          <p:cNvSpPr/>
          <p:nvPr/>
        </p:nvSpPr>
        <p:spPr>
          <a:xfrm>
            <a:off x="10102662" y="5088620"/>
            <a:ext cx="1042416" cy="1042416"/>
          </a:xfrm>
          <a:prstGeom prst="actionButtonHom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72" y="143870"/>
            <a:ext cx="8470588" cy="5987166"/>
          </a:xfrm>
          <a:prstGeom prst="rect">
            <a:avLst/>
          </a:prstGeom>
        </p:spPr>
      </p:pic>
      <p:sp>
        <p:nvSpPr>
          <p:cNvPr id="5" name="Flèche gauche 4">
            <a:hlinkClick r:id="rId3" action="ppaction://hlinksldjump"/>
          </p:cNvPr>
          <p:cNvSpPr/>
          <p:nvPr/>
        </p:nvSpPr>
        <p:spPr>
          <a:xfrm>
            <a:off x="9267528" y="3858778"/>
            <a:ext cx="2319251" cy="939338"/>
          </a:xfrm>
          <a:prstGeom prst="leftArrow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/>
              <a:t>PRECEDENT</a:t>
            </a:r>
            <a:endParaRPr lang="fr-FR" b="1" dirty="0"/>
          </a:p>
        </p:txBody>
      </p:sp>
      <p:sp>
        <p:nvSpPr>
          <p:cNvPr id="6" name="Rectangle 5"/>
          <p:cNvSpPr/>
          <p:nvPr/>
        </p:nvSpPr>
        <p:spPr>
          <a:xfrm>
            <a:off x="3008410" y="143870"/>
            <a:ext cx="1936600" cy="1101834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latin typeface="Bahnschrift" panose="020B0502040204020203" pitchFamily="34" charset="0"/>
              </a:rPr>
              <a:t>FSE </a:t>
            </a:r>
            <a:r>
              <a:rPr lang="fr-FR" b="1" u="sng" dirty="0" smtClean="0">
                <a:latin typeface="Bahnschrift" panose="020B0502040204020203" pitchFamily="34" charset="0"/>
              </a:rPr>
              <a:t>  </a:t>
            </a:r>
            <a:endParaRPr lang="fr-FR" b="1" u="sng" dirty="0">
              <a:latin typeface="Bahnschrift" panose="020B0502040204020203" pitchFamily="34" charset="0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72" y="4465984"/>
            <a:ext cx="2379989" cy="1665052"/>
          </a:xfrm>
          <a:prstGeom prst="rect">
            <a:avLst/>
          </a:prstGeom>
        </p:spPr>
      </p:pic>
      <p:sp>
        <p:nvSpPr>
          <p:cNvPr id="8" name="Ellipse 7"/>
          <p:cNvSpPr/>
          <p:nvPr/>
        </p:nvSpPr>
        <p:spPr>
          <a:xfrm>
            <a:off x="4757530" y="4569532"/>
            <a:ext cx="1792918" cy="1287929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 smtClean="0"/>
              <a:t>TRANSFERT ENEDIS </a:t>
            </a:r>
            <a:endParaRPr lang="fr-FR" sz="1400" b="1" dirty="0"/>
          </a:p>
        </p:txBody>
      </p:sp>
    </p:spTree>
    <p:extLst>
      <p:ext uri="{BB962C8B-B14F-4D97-AF65-F5344CB8AC3E}">
        <p14:creationId xmlns:p14="http://schemas.microsoft.com/office/powerpoint/2010/main" val="3184381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uton d'action : Accueil 1">
            <a:hlinkClick r:id="" action="ppaction://hlinkshowjump?jump=firstslide" highlightClick="1"/>
          </p:cNvPr>
          <p:cNvSpPr/>
          <p:nvPr/>
        </p:nvSpPr>
        <p:spPr>
          <a:xfrm>
            <a:off x="10176994" y="5641016"/>
            <a:ext cx="1042416" cy="1042416"/>
          </a:xfrm>
          <a:prstGeom prst="actionButtonHom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277" y="189761"/>
            <a:ext cx="8470588" cy="6493671"/>
          </a:xfrm>
          <a:prstGeom prst="rect">
            <a:avLst/>
          </a:prstGeom>
        </p:spPr>
      </p:pic>
      <p:sp>
        <p:nvSpPr>
          <p:cNvPr id="4" name="Flèche gauche 3">
            <a:hlinkClick r:id="rId3" action="ppaction://hlinksldjump"/>
          </p:cNvPr>
          <p:cNvSpPr/>
          <p:nvPr/>
        </p:nvSpPr>
        <p:spPr>
          <a:xfrm>
            <a:off x="9350656" y="4216225"/>
            <a:ext cx="2319251" cy="939338"/>
          </a:xfrm>
          <a:prstGeom prst="leftArrow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/>
              <a:t>PRECEDENT</a:t>
            </a:r>
            <a:endParaRPr lang="fr-FR" b="1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278" y="4530436"/>
            <a:ext cx="2239476" cy="177230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97716" y="272649"/>
            <a:ext cx="1936600" cy="1080628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latin typeface="Bahnschrift" panose="020B0502040204020203" pitchFamily="34" charset="0"/>
              </a:rPr>
              <a:t>FST </a:t>
            </a:r>
            <a:r>
              <a:rPr lang="fr-FR" b="1" u="sng" dirty="0" smtClean="0">
                <a:latin typeface="Bahnschrift" panose="020B0502040204020203" pitchFamily="34" charset="0"/>
              </a:rPr>
              <a:t>  </a:t>
            </a:r>
            <a:endParaRPr lang="fr-FR" b="1" u="sng" dirty="0">
              <a:latin typeface="Bahnschrift" panose="020B0502040204020203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562545" y="371163"/>
            <a:ext cx="5887773" cy="4854632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Tx/>
              <a:buChar char="-"/>
            </a:pPr>
            <a:endParaRPr lang="fr-FR" sz="1600" dirty="0" smtClean="0">
              <a:latin typeface="Bahnschrift" panose="020B0502040204020203" pitchFamily="34" charset="0"/>
            </a:endParaRPr>
          </a:p>
          <a:p>
            <a:pPr marL="285750" indent="-285750">
              <a:buFontTx/>
              <a:buChar char="-"/>
            </a:pPr>
            <a:endParaRPr lang="fr-FR" sz="1600" dirty="0">
              <a:latin typeface="Bahnschrift" panose="020B0502040204020203" pitchFamily="34" charset="0"/>
            </a:endParaRPr>
          </a:p>
          <a:p>
            <a:pPr marL="285750" indent="-285750">
              <a:buFontTx/>
              <a:buChar char="-"/>
            </a:pPr>
            <a:endParaRPr lang="fr-FR" sz="1600" b="1" dirty="0" smtClean="0">
              <a:latin typeface="Bahnschrift" panose="020B0502040204020203" pitchFamily="34" charset="0"/>
            </a:endParaRPr>
          </a:p>
          <a:p>
            <a:pPr marL="285750" indent="-285750">
              <a:buFontTx/>
              <a:buChar char="-"/>
            </a:pPr>
            <a:endParaRPr lang="fr-FR" sz="1600" b="1" dirty="0">
              <a:latin typeface="Bahnschrift" panose="020B0502040204020203" pitchFamily="34" charset="0"/>
            </a:endParaRPr>
          </a:p>
          <a:p>
            <a:pPr marL="285750" indent="-285750">
              <a:buFontTx/>
              <a:buChar char="-"/>
            </a:pPr>
            <a:endParaRPr lang="fr-FR" sz="1600" b="1" dirty="0" smtClean="0">
              <a:latin typeface="Bahnschrift" panose="020B0502040204020203" pitchFamily="34" charset="0"/>
            </a:endParaRPr>
          </a:p>
          <a:p>
            <a:pPr marL="285750" indent="-285750">
              <a:buFontTx/>
              <a:buChar char="-"/>
            </a:pPr>
            <a:endParaRPr lang="fr-FR" sz="1600" b="1" dirty="0" smtClean="0">
              <a:latin typeface="Bahnschrift" panose="020B0502040204020203" pitchFamily="34" charset="0"/>
            </a:endParaRPr>
          </a:p>
          <a:p>
            <a:pPr marL="285750" indent="-285750">
              <a:buFontTx/>
              <a:buChar char="-"/>
            </a:pPr>
            <a:endParaRPr lang="fr-FR" sz="1600" b="1" dirty="0">
              <a:latin typeface="Bahnschrift" panose="020B0502040204020203" pitchFamily="34" charset="0"/>
            </a:endParaRPr>
          </a:p>
          <a:p>
            <a:pPr marL="285750" indent="-285750">
              <a:buFontTx/>
              <a:buChar char="-"/>
            </a:pPr>
            <a:endParaRPr lang="fr-FR" sz="1600" b="1" dirty="0" smtClean="0">
              <a:latin typeface="Bahnschrift" panose="020B0502040204020203" pitchFamily="34" charset="0"/>
            </a:endParaRPr>
          </a:p>
          <a:p>
            <a:pPr marL="285750" indent="-285750">
              <a:buFontTx/>
              <a:buChar char="-"/>
            </a:pPr>
            <a:r>
              <a:rPr lang="fr-FR" sz="1600" b="1" dirty="0" smtClean="0">
                <a:latin typeface="Bahnschrift" panose="020B0502040204020203" pitchFamily="34" charset="0"/>
              </a:rPr>
              <a:t>PRESENCE DE FUMEE SEULEMENT OU DE FLAMMES ?</a:t>
            </a:r>
          </a:p>
          <a:p>
            <a:pPr marL="285750" indent="-285750">
              <a:buFontTx/>
              <a:buChar char="-"/>
            </a:pPr>
            <a:endParaRPr lang="fr-FR" sz="1600" b="1" dirty="0" smtClean="0">
              <a:latin typeface="Bahnschrift" panose="020B0502040204020203" pitchFamily="34" charset="0"/>
            </a:endParaRPr>
          </a:p>
          <a:p>
            <a:pPr marL="285750" indent="-285750">
              <a:buFontTx/>
              <a:buChar char="-"/>
            </a:pPr>
            <a:r>
              <a:rPr lang="fr-FR" sz="1600" b="1" dirty="0" smtClean="0">
                <a:latin typeface="Bahnschrift" panose="020B0502040204020203" pitchFamily="34" charset="0"/>
              </a:rPr>
              <a:t>IL Y A–T-IL DES VEHICULES DANS LA STATION OU A PROXIMITE  ?</a:t>
            </a:r>
          </a:p>
          <a:p>
            <a:pPr marL="285750" indent="-285750">
              <a:buFontTx/>
              <a:buChar char="-"/>
            </a:pPr>
            <a:endParaRPr lang="fr-FR" sz="1600" b="1" dirty="0" smtClean="0">
              <a:latin typeface="Bahnschrift" panose="020B0502040204020203" pitchFamily="34" charset="0"/>
            </a:endParaRPr>
          </a:p>
          <a:p>
            <a:pPr marL="285750" indent="-285750">
              <a:buFontTx/>
              <a:buChar char="-"/>
            </a:pPr>
            <a:r>
              <a:rPr lang="fr-FR" sz="1600" b="1" dirty="0" smtClean="0">
                <a:latin typeface="Bahnschrift" panose="020B0502040204020203" pitchFamily="34" charset="0"/>
              </a:rPr>
              <a:t>PRESENCE DE FLAQUES D’HYDROCARBURE EN FEU OU NON ?  SE REPAND T’IL ? </a:t>
            </a:r>
          </a:p>
          <a:p>
            <a:pPr marL="285750" indent="-285750">
              <a:buFontTx/>
              <a:buChar char="-"/>
            </a:pPr>
            <a:endParaRPr lang="fr-FR" sz="1600" b="1" dirty="0" smtClean="0">
              <a:latin typeface="Bahnschrift" panose="020B0502040204020203" pitchFamily="34" charset="0"/>
            </a:endParaRPr>
          </a:p>
          <a:p>
            <a:pPr marL="285750" indent="-285750">
              <a:buFontTx/>
              <a:buChar char="-"/>
            </a:pPr>
            <a:r>
              <a:rPr lang="fr-FR" sz="1600" b="1" dirty="0" smtClean="0">
                <a:latin typeface="Bahnschrift" panose="020B0502040204020203" pitchFamily="34" charset="0"/>
              </a:rPr>
              <a:t>PRESENCE DE GAZ A PROXIMITE ( CUVE , CASIER AVEC BOUTEILLE ) ?</a:t>
            </a:r>
          </a:p>
          <a:p>
            <a:pPr marL="285750" indent="-285750">
              <a:buFontTx/>
              <a:buChar char="-"/>
            </a:pPr>
            <a:endParaRPr lang="fr-FR" sz="1600" b="1" dirty="0" smtClean="0">
              <a:latin typeface="Bahnschrift" panose="020B0502040204020203" pitchFamily="34" charset="0"/>
            </a:endParaRPr>
          </a:p>
          <a:p>
            <a:pPr marL="285750" indent="-285750">
              <a:buFontTx/>
              <a:buChar char="-"/>
            </a:pPr>
            <a:r>
              <a:rPr lang="fr-FR" sz="1600" b="1" dirty="0" smtClean="0">
                <a:latin typeface="Bahnschrift" panose="020B0502040204020203" pitchFamily="34" charset="0"/>
              </a:rPr>
              <a:t>IL Y-A-T-IL DES BATIMENTS A PROXIMITE ?</a:t>
            </a:r>
          </a:p>
          <a:p>
            <a:pPr marL="285750" indent="-285750">
              <a:buFontTx/>
              <a:buChar char="-"/>
            </a:pPr>
            <a:endParaRPr lang="fr-FR" sz="1600" b="1" dirty="0" smtClean="0">
              <a:latin typeface="Bahnschrift" panose="020B0502040204020203" pitchFamily="34" charset="0"/>
            </a:endParaRPr>
          </a:p>
          <a:p>
            <a:pPr marL="285750" indent="-285750">
              <a:buFontTx/>
              <a:buChar char="-"/>
            </a:pPr>
            <a:r>
              <a:rPr lang="fr-FR" sz="1600" b="1" dirty="0" smtClean="0">
                <a:latin typeface="Bahnschrift" panose="020B0502040204020203" pitchFamily="34" charset="0"/>
              </a:rPr>
              <a:t>POSSIBILITE DE DECLENCHER LE SYSTÈME D’URGENCE DE SECURITE  ?</a:t>
            </a:r>
          </a:p>
          <a:p>
            <a:pPr marL="285750" indent="-285750">
              <a:buFontTx/>
              <a:buChar char="-"/>
            </a:pPr>
            <a:endParaRPr lang="fr-FR" sz="1600" b="1" dirty="0">
              <a:latin typeface="Bahnschrift" panose="020B0502040204020203" pitchFamily="34" charset="0"/>
            </a:endParaRPr>
          </a:p>
          <a:p>
            <a:pPr marL="285750" indent="-285750">
              <a:buFontTx/>
              <a:buChar char="-"/>
            </a:pPr>
            <a:r>
              <a:rPr lang="fr-FR" sz="1600" b="1" dirty="0" smtClean="0">
                <a:latin typeface="Bahnschrift" panose="020B0502040204020203" pitchFamily="34" charset="0"/>
              </a:rPr>
              <a:t>IL Y-A-T-IL UN RESPONSABLE SUR PLACE ?</a:t>
            </a:r>
          </a:p>
          <a:p>
            <a:pPr marL="285750" indent="-285750">
              <a:buFontTx/>
              <a:buChar char="-"/>
            </a:pPr>
            <a:endParaRPr lang="fr-FR" sz="1600" b="1" dirty="0">
              <a:latin typeface="Bahnschrift" panose="020B0502040204020203" pitchFamily="34" charset="0"/>
            </a:endParaRPr>
          </a:p>
          <a:p>
            <a:endParaRPr lang="fr-FR" sz="1600" b="1" dirty="0" smtClean="0">
              <a:latin typeface="Bahnschrift" panose="020B0502040204020203" pitchFamily="34" charset="0"/>
            </a:endParaRPr>
          </a:p>
          <a:p>
            <a:endParaRPr lang="fr-FR" sz="1600" b="1" dirty="0" smtClean="0">
              <a:latin typeface="Bahnschrift" panose="020B0502040204020203" pitchFamily="34" charset="0"/>
            </a:endParaRPr>
          </a:p>
          <a:p>
            <a:endParaRPr lang="fr-FR" sz="1600" b="1" dirty="0" smtClean="0">
              <a:latin typeface="Bahnschrift" panose="020B0502040204020203" pitchFamily="34" charset="0"/>
            </a:endParaRPr>
          </a:p>
          <a:p>
            <a:endParaRPr lang="fr-FR" sz="1600" b="1" dirty="0" smtClean="0">
              <a:latin typeface="Bahnschrift" panose="020B0502040204020203" pitchFamily="34" charset="0"/>
            </a:endParaRPr>
          </a:p>
          <a:p>
            <a:endParaRPr lang="fr-FR" sz="1600" dirty="0" smtClean="0">
              <a:latin typeface="Bahnschrift" panose="020B0502040204020203" pitchFamily="34" charset="0"/>
            </a:endParaRPr>
          </a:p>
          <a:p>
            <a:pPr marL="285750" indent="-285750">
              <a:buFontTx/>
              <a:buChar char="-"/>
            </a:pPr>
            <a:endParaRPr lang="fr-FR" sz="1600" dirty="0" smtClean="0">
              <a:latin typeface="Bahnschrift" panose="020B0502040204020203" pitchFamily="34" charset="0"/>
            </a:endParaRPr>
          </a:p>
          <a:p>
            <a:pPr marL="285750" indent="-285750">
              <a:buFontTx/>
              <a:buChar char="-"/>
            </a:pPr>
            <a:endParaRPr lang="fr-FR" sz="1600" dirty="0"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4736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uton d'action : Accueil 1">
            <a:hlinkClick r:id="" action="ppaction://hlinkshowjump?jump=firstslide" highlightClick="1"/>
          </p:cNvPr>
          <p:cNvSpPr/>
          <p:nvPr/>
        </p:nvSpPr>
        <p:spPr>
          <a:xfrm>
            <a:off x="11149584" y="5815584"/>
            <a:ext cx="1042416" cy="1042416"/>
          </a:xfrm>
          <a:prstGeom prst="actionButtonHom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Rectangle à coins arrondis 19">
            <a:hlinkClick r:id="rId2" action="ppaction://hlinksldjump"/>
          </p:cNvPr>
          <p:cNvSpPr/>
          <p:nvPr/>
        </p:nvSpPr>
        <p:spPr>
          <a:xfrm>
            <a:off x="8028712" y="660400"/>
            <a:ext cx="2336800" cy="1442720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latin typeface="Bahnschrift" panose="020B0502040204020203" pitchFamily="34" charset="0"/>
              </a:rPr>
              <a:t>DEPART COLONNE</a:t>
            </a:r>
            <a:endParaRPr lang="fr-FR" b="1" dirty="0">
              <a:latin typeface="Bahnschrift" panose="020B0502040204020203" pitchFamily="34" charset="0"/>
            </a:endParaRPr>
          </a:p>
        </p:txBody>
      </p:sp>
      <p:sp>
        <p:nvSpPr>
          <p:cNvPr id="21" name="Rectangle à coins arrondis 20">
            <a:hlinkClick r:id="rId3" action="ppaction://hlinksldjump"/>
          </p:cNvPr>
          <p:cNvSpPr/>
          <p:nvPr/>
        </p:nvSpPr>
        <p:spPr>
          <a:xfrm>
            <a:off x="8028712" y="4147413"/>
            <a:ext cx="2428240" cy="1485493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latin typeface="Bahnschrift" panose="020B0502040204020203" pitchFamily="34" charset="0"/>
              </a:rPr>
              <a:t>MODE SOS BIP </a:t>
            </a:r>
            <a:endParaRPr lang="fr-FR" b="1" dirty="0">
              <a:latin typeface="Bahnschrift" panose="020B0502040204020203" pitchFamily="34" charset="0"/>
            </a:endParaRPr>
          </a:p>
        </p:txBody>
      </p:sp>
      <p:sp>
        <p:nvSpPr>
          <p:cNvPr id="22" name="Rectangle à coins arrondis 21">
            <a:hlinkClick r:id="rId4" action="ppaction://hlinksldjump"/>
          </p:cNvPr>
          <p:cNvSpPr/>
          <p:nvPr/>
        </p:nvSpPr>
        <p:spPr>
          <a:xfrm>
            <a:off x="4419600" y="660400"/>
            <a:ext cx="2471192" cy="1442720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latin typeface="Bahnschrift" panose="020B0502040204020203" pitchFamily="34" charset="0"/>
              </a:rPr>
              <a:t>RECHERCHE NUMERO DE TEL </a:t>
            </a:r>
            <a:endParaRPr lang="fr-FR" b="1" dirty="0">
              <a:latin typeface="Bahnschrift" panose="020B0502040204020203" pitchFamily="34" charset="0"/>
            </a:endParaRPr>
          </a:p>
        </p:txBody>
      </p:sp>
      <p:sp>
        <p:nvSpPr>
          <p:cNvPr id="23" name="Rectangle à coins arrondis 22">
            <a:hlinkClick r:id="rId5" action="ppaction://hlinksldjump"/>
          </p:cNvPr>
          <p:cNvSpPr/>
          <p:nvPr/>
        </p:nvSpPr>
        <p:spPr>
          <a:xfrm>
            <a:off x="810488" y="4190186"/>
            <a:ext cx="2471192" cy="1442720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latin typeface="Bahnschrift" panose="020B0502040204020203" pitchFamily="34" charset="0"/>
              </a:rPr>
              <a:t>TEST IMPRIMANTE DANS UN CIS </a:t>
            </a:r>
            <a:endParaRPr lang="fr-FR" b="1" dirty="0">
              <a:latin typeface="Bahnschrift" panose="020B0502040204020203" pitchFamily="34" charset="0"/>
            </a:endParaRPr>
          </a:p>
        </p:txBody>
      </p:sp>
      <p:sp>
        <p:nvSpPr>
          <p:cNvPr id="24" name="Rectangle à coins arrondis 23"/>
          <p:cNvSpPr/>
          <p:nvPr/>
        </p:nvSpPr>
        <p:spPr>
          <a:xfrm>
            <a:off x="4486796" y="4190186"/>
            <a:ext cx="2336800" cy="1442720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smtClean="0">
                <a:latin typeface="Bahnschrift" panose="020B0502040204020203" pitchFamily="34" charset="0"/>
              </a:rPr>
              <a:t>ACTIVATION CODIS</a:t>
            </a:r>
            <a:endParaRPr lang="fr-FR" sz="1600" b="1" dirty="0">
              <a:latin typeface="Bahnschrift" panose="020B0502040204020203" pitchFamily="34" charset="0"/>
            </a:endParaRPr>
          </a:p>
        </p:txBody>
      </p:sp>
      <p:sp>
        <p:nvSpPr>
          <p:cNvPr id="25" name="Rectangle à coins arrondis 24">
            <a:hlinkClick r:id="rId6" action="ppaction://hlinksldjump"/>
          </p:cNvPr>
          <p:cNvSpPr/>
          <p:nvPr/>
        </p:nvSpPr>
        <p:spPr>
          <a:xfrm>
            <a:off x="810488" y="617627"/>
            <a:ext cx="2471192" cy="1485493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latin typeface="Bahnschrift" panose="020B0502040204020203" pitchFamily="34" charset="0"/>
              </a:rPr>
              <a:t>DECLENCHER UN SP PAR BIP </a:t>
            </a:r>
            <a:endParaRPr lang="fr-FR" b="1" dirty="0">
              <a:latin typeface="Bahnschrift" panose="020B0502040204020203" pitchFamily="34" charset="0"/>
            </a:endParaRPr>
          </a:p>
        </p:txBody>
      </p:sp>
      <p:sp>
        <p:nvSpPr>
          <p:cNvPr id="9" name="Interdiction 8"/>
          <p:cNvSpPr/>
          <p:nvPr/>
        </p:nvSpPr>
        <p:spPr>
          <a:xfrm>
            <a:off x="4613825" y="3919644"/>
            <a:ext cx="2082743" cy="1895940"/>
          </a:xfrm>
          <a:prstGeom prst="noSmoking">
            <a:avLst/>
          </a:prstGeom>
          <a:solidFill>
            <a:schemeClr val="tx1">
              <a:lumMod val="9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465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uton d'action : Accueil 1">
            <a:hlinkClick r:id="" action="ppaction://hlinkshowjump?jump=firstslide" highlightClick="1"/>
          </p:cNvPr>
          <p:cNvSpPr/>
          <p:nvPr/>
        </p:nvSpPr>
        <p:spPr>
          <a:xfrm>
            <a:off x="10268435" y="5690893"/>
            <a:ext cx="1042416" cy="1042416"/>
          </a:xfrm>
          <a:prstGeom prst="actionButtonHom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909" y="136159"/>
            <a:ext cx="8470588" cy="6597150"/>
          </a:xfrm>
          <a:prstGeom prst="rect">
            <a:avLst/>
          </a:prstGeom>
        </p:spPr>
      </p:pic>
      <p:sp>
        <p:nvSpPr>
          <p:cNvPr id="4" name="Flèche gauche 3">
            <a:hlinkClick r:id="rId3" action="ppaction://hlinksldjump"/>
          </p:cNvPr>
          <p:cNvSpPr/>
          <p:nvPr/>
        </p:nvSpPr>
        <p:spPr>
          <a:xfrm>
            <a:off x="9350656" y="4216225"/>
            <a:ext cx="2319251" cy="939338"/>
          </a:xfrm>
          <a:prstGeom prst="leftArrow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/>
              <a:t>PRECEDENT</a:t>
            </a:r>
            <a:endParaRPr lang="fr-FR" b="1" dirty="0"/>
          </a:p>
        </p:txBody>
      </p:sp>
      <p:sp>
        <p:nvSpPr>
          <p:cNvPr id="5" name="Rectangle 4"/>
          <p:cNvSpPr/>
          <p:nvPr/>
        </p:nvSpPr>
        <p:spPr>
          <a:xfrm>
            <a:off x="621913" y="256023"/>
            <a:ext cx="1936600" cy="1080628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latin typeface="Bahnschrift" panose="020B0502040204020203" pitchFamily="34" charset="0"/>
              </a:rPr>
              <a:t>FCA </a:t>
            </a:r>
            <a:r>
              <a:rPr lang="fr-FR" b="1" u="sng" dirty="0" smtClean="0">
                <a:latin typeface="Bahnschrift" panose="020B0502040204020203" pitchFamily="34" charset="0"/>
              </a:rPr>
              <a:t>  </a:t>
            </a:r>
            <a:endParaRPr lang="fr-FR" b="1" u="sng" dirty="0">
              <a:latin typeface="Bahnschrift" panose="020B0502040204020203" pitchFamily="34" charset="0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475" y="4713317"/>
            <a:ext cx="2239476" cy="186373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273672" y="256023"/>
            <a:ext cx="5207719" cy="5521287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Tx/>
              <a:buChar char="-"/>
            </a:pPr>
            <a:endParaRPr lang="fr-FR" sz="1600" dirty="0" smtClean="0">
              <a:latin typeface="Bahnschrift" panose="020B0502040204020203" pitchFamily="34" charset="0"/>
            </a:endParaRPr>
          </a:p>
          <a:p>
            <a:pPr marL="285750" indent="-285750">
              <a:buFontTx/>
              <a:buChar char="-"/>
            </a:pPr>
            <a:r>
              <a:rPr lang="fr-FR" sz="1600" b="1" dirty="0" smtClean="0">
                <a:latin typeface="Bahnschrift" panose="020B0502040204020203" pitchFamily="34" charset="0"/>
              </a:rPr>
              <a:t>QUELLE EST LA SUPERFICIE DU BATIMENT ?</a:t>
            </a:r>
          </a:p>
          <a:p>
            <a:pPr marL="285750" indent="-285750">
              <a:buFontTx/>
              <a:buChar char="-"/>
            </a:pPr>
            <a:endParaRPr lang="fr-FR" sz="1600" b="1" dirty="0" smtClean="0">
              <a:latin typeface="Bahnschrift" panose="020B0502040204020203" pitchFamily="34" charset="0"/>
            </a:endParaRPr>
          </a:p>
          <a:p>
            <a:pPr marL="285750" indent="-285750">
              <a:buFontTx/>
              <a:buChar char="-"/>
            </a:pPr>
            <a:r>
              <a:rPr lang="fr-FR" sz="1600" b="1" dirty="0" smtClean="0">
                <a:latin typeface="Bahnschrift" panose="020B0502040204020203" pitchFamily="34" charset="0"/>
              </a:rPr>
              <a:t>IL Y A-T-IL DE LA FUMEE DANS LA CAGE D’ESCALIER ?</a:t>
            </a:r>
          </a:p>
          <a:p>
            <a:pPr marL="285750" indent="-285750">
              <a:buFontTx/>
              <a:buChar char="-"/>
            </a:pPr>
            <a:endParaRPr lang="fr-FR" sz="1600" b="1" dirty="0" smtClean="0">
              <a:latin typeface="Bahnschrift" panose="020B0502040204020203" pitchFamily="34" charset="0"/>
            </a:endParaRPr>
          </a:p>
          <a:p>
            <a:pPr marL="285750" indent="-285750">
              <a:buFontTx/>
              <a:buChar char="-"/>
            </a:pPr>
            <a:r>
              <a:rPr lang="fr-FR" sz="1600" b="1" dirty="0" smtClean="0">
                <a:latin typeface="Bahnschrift" panose="020B0502040204020203" pitchFamily="34" charset="0"/>
              </a:rPr>
              <a:t>IL Y A-T-IL  EVENTUELLEMENT DES SQUATTEURS DANS LES CAVES  ? SI OUI LOCALISATION ?</a:t>
            </a:r>
          </a:p>
          <a:p>
            <a:pPr marL="285750" indent="-285750">
              <a:buFontTx/>
              <a:buChar char="-"/>
            </a:pPr>
            <a:endParaRPr lang="fr-FR" sz="1600" b="1" dirty="0" smtClean="0">
              <a:latin typeface="Bahnschrift" panose="020B0502040204020203" pitchFamily="34" charset="0"/>
            </a:endParaRPr>
          </a:p>
          <a:p>
            <a:pPr marL="285750" indent="-285750">
              <a:buFontTx/>
              <a:buChar char="-"/>
            </a:pPr>
            <a:r>
              <a:rPr lang="fr-FR" sz="1600" b="1" dirty="0" smtClean="0">
                <a:latin typeface="Bahnschrift" panose="020B0502040204020203" pitchFamily="34" charset="0"/>
              </a:rPr>
              <a:t>COMBIEN  D’ETAGES COMPORTE LE BATIMENT ( SUPER ET INFRASTRUCTURE  ?</a:t>
            </a:r>
          </a:p>
          <a:p>
            <a:pPr marL="285750" indent="-285750">
              <a:buFontTx/>
              <a:buChar char="-"/>
            </a:pPr>
            <a:endParaRPr lang="fr-FR" sz="1600" b="1" dirty="0" smtClean="0">
              <a:latin typeface="Bahnschrift" panose="020B0502040204020203" pitchFamily="34" charset="0"/>
            </a:endParaRPr>
          </a:p>
          <a:p>
            <a:pPr marL="285750" indent="-285750">
              <a:buFontTx/>
              <a:buChar char="-"/>
            </a:pPr>
            <a:r>
              <a:rPr lang="fr-FR" sz="1600" b="1" dirty="0" smtClean="0">
                <a:latin typeface="Bahnschrift" panose="020B0502040204020203" pitchFamily="34" charset="0"/>
              </a:rPr>
              <a:t>IL Y A-T-IL DES PRODUITS DANGEREUX OU  DES LOCAUX PARTICULIER ?</a:t>
            </a:r>
          </a:p>
          <a:p>
            <a:pPr marL="285750" indent="-285750">
              <a:buFontTx/>
              <a:buChar char="-"/>
            </a:pPr>
            <a:endParaRPr lang="fr-FR" sz="1600" b="1" dirty="0" smtClean="0">
              <a:latin typeface="Bahnschrift" panose="020B0502040204020203" pitchFamily="34" charset="0"/>
            </a:endParaRPr>
          </a:p>
          <a:p>
            <a:pPr marL="285750" indent="-285750">
              <a:buFontTx/>
              <a:buChar char="-"/>
            </a:pPr>
            <a:r>
              <a:rPr lang="fr-FR" sz="1600" b="1" dirty="0" smtClean="0">
                <a:latin typeface="Bahnschrift" panose="020B0502040204020203" pitchFamily="34" charset="0"/>
              </a:rPr>
              <a:t>FLAMMES VISIBLE DE L’EXTERIEUR ?</a:t>
            </a:r>
          </a:p>
          <a:p>
            <a:pPr marL="285750" indent="-285750">
              <a:buFontTx/>
              <a:buChar char="-"/>
            </a:pPr>
            <a:endParaRPr lang="fr-FR" sz="1600" b="1" dirty="0" smtClean="0">
              <a:latin typeface="Bahnschrift" panose="020B0502040204020203" pitchFamily="34" charset="0"/>
            </a:endParaRPr>
          </a:p>
          <a:p>
            <a:pPr marL="285750" indent="-285750">
              <a:buFontTx/>
              <a:buChar char="-"/>
            </a:pPr>
            <a:r>
              <a:rPr lang="fr-FR" sz="1600" dirty="0" smtClean="0">
                <a:latin typeface="Bahnschrift" panose="020B0502040204020203" pitchFamily="34" charset="0"/>
              </a:rPr>
              <a:t>LES FLUIDES SONT-ILS BARRES ? </a:t>
            </a:r>
          </a:p>
          <a:p>
            <a:pPr marL="285750" indent="-285750">
              <a:buFontTx/>
              <a:buChar char="-"/>
            </a:pPr>
            <a:endParaRPr lang="fr-FR" sz="1600" dirty="0"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2891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uton d'action : Accueil 1">
            <a:hlinkClick r:id="" action="ppaction://hlinkshowjump?jump=firstslide" highlightClick="1"/>
          </p:cNvPr>
          <p:cNvSpPr/>
          <p:nvPr/>
        </p:nvSpPr>
        <p:spPr>
          <a:xfrm>
            <a:off x="10089410" y="5636681"/>
            <a:ext cx="1042416" cy="1042416"/>
          </a:xfrm>
          <a:prstGeom prst="actionButtonHom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27" y="128524"/>
            <a:ext cx="8676167" cy="6550573"/>
          </a:xfrm>
          <a:prstGeom prst="rect">
            <a:avLst/>
          </a:prstGeom>
        </p:spPr>
      </p:pic>
      <p:sp>
        <p:nvSpPr>
          <p:cNvPr id="4" name="Flèche gauche 3">
            <a:hlinkClick r:id="rId3" action="ppaction://hlinksldjump"/>
          </p:cNvPr>
          <p:cNvSpPr/>
          <p:nvPr/>
        </p:nvSpPr>
        <p:spPr>
          <a:xfrm>
            <a:off x="9350656" y="4216225"/>
            <a:ext cx="2319251" cy="939338"/>
          </a:xfrm>
          <a:prstGeom prst="leftArrow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/>
              <a:t>PRECEDENT</a:t>
            </a:r>
            <a:endParaRPr lang="fr-FR" b="1" dirty="0"/>
          </a:p>
        </p:txBody>
      </p:sp>
      <p:sp>
        <p:nvSpPr>
          <p:cNvPr id="5" name="Rectangle 4"/>
          <p:cNvSpPr/>
          <p:nvPr/>
        </p:nvSpPr>
        <p:spPr>
          <a:xfrm>
            <a:off x="350724" y="291548"/>
            <a:ext cx="2043341" cy="1114738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latin typeface="Bahnschrift" panose="020B0502040204020203" pitchFamily="34" charset="0"/>
              </a:rPr>
              <a:t>FBU</a:t>
            </a:r>
            <a:r>
              <a:rPr lang="fr-FR" b="1" u="sng" dirty="0" smtClean="0">
                <a:latin typeface="Bahnschrift" panose="020B0502040204020203" pitchFamily="34" charset="0"/>
              </a:rPr>
              <a:t>  </a:t>
            </a:r>
            <a:endParaRPr lang="fr-FR" b="1" u="sng" dirty="0">
              <a:latin typeface="Bahnschrift" panose="020B0502040204020203" pitchFamily="34" charset="0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4621" y="4744278"/>
            <a:ext cx="2437622" cy="172492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287617" y="4903305"/>
            <a:ext cx="3465274" cy="1709530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u="sng" dirty="0" smtClean="0">
              <a:latin typeface="Bahnschrift" panose="020B0502040204020203" pitchFamily="34" charset="0"/>
            </a:endParaRPr>
          </a:p>
          <a:p>
            <a:pPr algn="ctr"/>
            <a:r>
              <a:rPr lang="fr-FR" u="sng" dirty="0" smtClean="0">
                <a:latin typeface="Bahnschrift" panose="020B0502040204020203" pitchFamily="34" charset="0"/>
              </a:rPr>
              <a:t> </a:t>
            </a:r>
          </a:p>
          <a:p>
            <a:pPr algn="ctr"/>
            <a:r>
              <a:rPr lang="fr-FR" u="sng" dirty="0" smtClean="0">
                <a:latin typeface="Bahnschrift" panose="020B0502040204020203" pitchFamily="34" charset="0"/>
              </a:rPr>
              <a:t> CONSEILS </a:t>
            </a:r>
            <a:r>
              <a:rPr lang="fr-FR" dirty="0" smtClean="0">
                <a:latin typeface="Bahnschrift" panose="020B0502040204020203" pitchFamily="34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fr-FR" dirty="0" smtClean="0">
                <a:latin typeface="Bahnschrift" panose="020B0502040204020203" pitchFamily="34" charset="0"/>
              </a:rPr>
              <a:t>COUPER LE CONTACT</a:t>
            </a:r>
          </a:p>
          <a:p>
            <a:pPr marL="285750" indent="-285750">
              <a:buFontTx/>
              <a:buChar char="-"/>
            </a:pPr>
            <a:r>
              <a:rPr lang="fr-FR" dirty="0" smtClean="0">
                <a:latin typeface="Bahnschrift" panose="020B0502040204020203" pitchFamily="34" charset="0"/>
              </a:rPr>
              <a:t>SORTIR DU VEHICULE</a:t>
            </a:r>
          </a:p>
          <a:p>
            <a:pPr marL="285750" indent="-285750">
              <a:buFontTx/>
              <a:buChar char="-"/>
            </a:pPr>
            <a:r>
              <a:rPr lang="fr-FR" dirty="0" smtClean="0">
                <a:latin typeface="Bahnschrift" panose="020B0502040204020203" pitchFamily="34" charset="0"/>
              </a:rPr>
              <a:t>SE MAINTENIR A DISTANCE </a:t>
            </a:r>
          </a:p>
          <a:p>
            <a:pPr marL="285750" indent="-285750">
              <a:buFontTx/>
              <a:buChar char="-"/>
            </a:pPr>
            <a:r>
              <a:rPr lang="fr-FR" dirty="0" smtClean="0">
                <a:latin typeface="Bahnschrift" panose="020B0502040204020203" pitchFamily="34" charset="0"/>
              </a:rPr>
              <a:t>APPELER UNE DEPANNEUSE </a:t>
            </a:r>
          </a:p>
          <a:p>
            <a:pPr algn="ctr"/>
            <a:endParaRPr lang="fr-FR" dirty="0" smtClean="0">
              <a:latin typeface="Bahnschrift" panose="020B0502040204020203" pitchFamily="34" charset="0"/>
            </a:endParaRPr>
          </a:p>
          <a:p>
            <a:pPr algn="ctr"/>
            <a:endParaRPr lang="fr-FR" dirty="0">
              <a:latin typeface="Bahnschrift" panose="020B0502040204020203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50724" y="1493057"/>
            <a:ext cx="2043341" cy="4976150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Tx/>
              <a:buChar char="-"/>
            </a:pPr>
            <a:endParaRPr lang="fr-FR" sz="1600" dirty="0" smtClean="0">
              <a:latin typeface="Bahnschrift" panose="020B0502040204020203" pitchFamily="34" charset="0"/>
            </a:endParaRPr>
          </a:p>
          <a:p>
            <a:pPr marL="285750" indent="-285750">
              <a:buFontTx/>
              <a:buChar char="-"/>
            </a:pPr>
            <a:endParaRPr lang="fr-FR" sz="1600" dirty="0">
              <a:latin typeface="Bahnschrift" panose="020B0502040204020203" pitchFamily="34" charset="0"/>
            </a:endParaRPr>
          </a:p>
          <a:p>
            <a:pPr marL="285750" indent="-285750">
              <a:buFontTx/>
              <a:buChar char="-"/>
            </a:pPr>
            <a:endParaRPr lang="fr-FR" sz="1600" b="1" dirty="0" smtClean="0">
              <a:latin typeface="Bahnschrift" panose="020B0502040204020203" pitchFamily="34" charset="0"/>
            </a:endParaRPr>
          </a:p>
          <a:p>
            <a:pPr marL="285750" indent="-285750">
              <a:buFontTx/>
              <a:buChar char="-"/>
            </a:pPr>
            <a:endParaRPr lang="fr-FR" sz="1600" b="1" dirty="0">
              <a:latin typeface="Bahnschrift" panose="020B0502040204020203" pitchFamily="34" charset="0"/>
            </a:endParaRPr>
          </a:p>
          <a:p>
            <a:pPr marL="285750" indent="-285750">
              <a:buFontTx/>
              <a:buChar char="-"/>
            </a:pPr>
            <a:r>
              <a:rPr lang="fr-FR" sz="1200" b="1" dirty="0" smtClean="0">
                <a:latin typeface="Bahnschrift" panose="020B0502040204020203" pitchFamily="34" charset="0"/>
              </a:rPr>
              <a:t>OU SE TROUVE LE VEHICULE ?</a:t>
            </a:r>
          </a:p>
          <a:p>
            <a:pPr marL="285750" indent="-285750">
              <a:buFontTx/>
              <a:buChar char="-"/>
            </a:pPr>
            <a:endParaRPr lang="fr-FR" sz="1200" b="1" dirty="0" smtClean="0">
              <a:latin typeface="Bahnschrift" panose="020B0502040204020203" pitchFamily="34" charset="0"/>
            </a:endParaRPr>
          </a:p>
          <a:p>
            <a:pPr marL="285750" indent="-285750">
              <a:buFontTx/>
              <a:buChar char="-"/>
            </a:pPr>
            <a:r>
              <a:rPr lang="fr-FR" sz="1200" b="1" dirty="0" smtClean="0">
                <a:latin typeface="Bahnschrift" panose="020B0502040204020203" pitchFamily="34" charset="0"/>
              </a:rPr>
              <a:t>TRANSPORT IL DES PERSONNES ? </a:t>
            </a:r>
          </a:p>
          <a:p>
            <a:pPr marL="285750" indent="-285750">
              <a:buFontTx/>
              <a:buChar char="-"/>
            </a:pPr>
            <a:endParaRPr lang="fr-FR" sz="1200" b="1" dirty="0">
              <a:latin typeface="Bahnschrift" panose="020B0502040204020203" pitchFamily="34" charset="0"/>
            </a:endParaRPr>
          </a:p>
          <a:p>
            <a:pPr marL="285750" indent="-285750">
              <a:buFontTx/>
              <a:buChar char="-"/>
            </a:pPr>
            <a:r>
              <a:rPr lang="fr-FR" sz="1200" b="1" dirty="0" smtClean="0">
                <a:latin typeface="Bahnschrift" panose="020B0502040204020203" pitchFamily="34" charset="0"/>
              </a:rPr>
              <a:t>QUEL TYPE DE PERSONNES ? ( AGEES , ENFANTS ,,,,)</a:t>
            </a:r>
          </a:p>
          <a:p>
            <a:pPr marL="285750" indent="-285750">
              <a:buFontTx/>
              <a:buChar char="-"/>
            </a:pPr>
            <a:endParaRPr lang="fr-FR" sz="1200" b="1" dirty="0" smtClean="0">
              <a:latin typeface="Bahnschrift" panose="020B0502040204020203" pitchFamily="34" charset="0"/>
            </a:endParaRPr>
          </a:p>
          <a:p>
            <a:pPr marL="285750" indent="-285750">
              <a:buFontTx/>
              <a:buChar char="-"/>
            </a:pPr>
            <a:r>
              <a:rPr lang="fr-FR" sz="1200" b="1" dirty="0" smtClean="0">
                <a:latin typeface="Bahnschrift" panose="020B0502040204020203" pitchFamily="34" charset="0"/>
              </a:rPr>
              <a:t>LES PERSONNES SONT ELLES TOUTES SORTIES ?</a:t>
            </a:r>
          </a:p>
          <a:p>
            <a:pPr marL="285750" indent="-285750">
              <a:buFontTx/>
              <a:buChar char="-"/>
            </a:pPr>
            <a:endParaRPr lang="fr-FR" sz="1200" b="1" dirty="0" smtClean="0">
              <a:latin typeface="Bahnschrift" panose="020B0502040204020203" pitchFamily="34" charset="0"/>
            </a:endParaRPr>
          </a:p>
          <a:p>
            <a:pPr marL="285750" indent="-285750">
              <a:buFontTx/>
              <a:buChar char="-"/>
            </a:pPr>
            <a:r>
              <a:rPr lang="fr-FR" sz="1200" b="1" dirty="0" smtClean="0">
                <a:latin typeface="Bahnschrift" panose="020B0502040204020203" pitchFamily="34" charset="0"/>
              </a:rPr>
              <a:t>ENERGIE DU VEHICULE ?</a:t>
            </a:r>
          </a:p>
          <a:p>
            <a:endParaRPr lang="fr-FR" sz="1200" b="1" dirty="0" smtClean="0">
              <a:latin typeface="Bahnschrift" panose="020B0502040204020203" pitchFamily="34" charset="0"/>
            </a:endParaRPr>
          </a:p>
          <a:p>
            <a:pPr marL="285750" indent="-285750">
              <a:buFontTx/>
              <a:buChar char="-"/>
            </a:pPr>
            <a:r>
              <a:rPr lang="fr-FR" sz="1200" b="1" dirty="0" smtClean="0">
                <a:latin typeface="Bahnschrift" panose="020B0502040204020203" pitchFamily="34" charset="0"/>
              </a:rPr>
              <a:t>CONDUCTEUR SUR PLACE ?</a:t>
            </a:r>
          </a:p>
          <a:p>
            <a:endParaRPr lang="fr-FR" sz="1600" b="1" dirty="0" smtClean="0">
              <a:latin typeface="Bahnschrift" panose="020B0502040204020203" pitchFamily="34" charset="0"/>
            </a:endParaRPr>
          </a:p>
          <a:p>
            <a:endParaRPr lang="fr-FR" sz="1600" b="1" dirty="0" smtClean="0">
              <a:latin typeface="Bahnschrift" panose="020B0502040204020203" pitchFamily="34" charset="0"/>
            </a:endParaRPr>
          </a:p>
          <a:p>
            <a:endParaRPr lang="fr-FR" sz="1600" b="1" dirty="0" smtClean="0">
              <a:latin typeface="Bahnschrift" panose="020B0502040204020203" pitchFamily="34" charset="0"/>
            </a:endParaRPr>
          </a:p>
          <a:p>
            <a:endParaRPr lang="fr-FR" sz="1600" dirty="0" smtClean="0">
              <a:latin typeface="Bahnschrift" panose="020B0502040204020203" pitchFamily="34" charset="0"/>
            </a:endParaRPr>
          </a:p>
          <a:p>
            <a:pPr marL="285750" indent="-285750">
              <a:buFontTx/>
              <a:buChar char="-"/>
            </a:pPr>
            <a:endParaRPr lang="fr-FR" sz="1600" dirty="0" smtClean="0">
              <a:latin typeface="Bahnschrift" panose="020B0502040204020203" pitchFamily="34" charset="0"/>
            </a:endParaRPr>
          </a:p>
          <a:p>
            <a:pPr marL="285750" indent="-285750">
              <a:buFontTx/>
              <a:buChar char="-"/>
            </a:pPr>
            <a:endParaRPr lang="fr-FR" sz="1600" dirty="0">
              <a:latin typeface="Bahnschrift" panose="020B0502040204020203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36527" y="1493057"/>
            <a:ext cx="194408" cy="497615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64424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uton d'action : Accueil 1">
            <a:hlinkClick r:id="" action="ppaction://hlinkshowjump?jump=firstslide" highlightClick="1"/>
          </p:cNvPr>
          <p:cNvSpPr/>
          <p:nvPr/>
        </p:nvSpPr>
        <p:spPr>
          <a:xfrm>
            <a:off x="10201933" y="4543737"/>
            <a:ext cx="1042416" cy="1042416"/>
          </a:xfrm>
          <a:prstGeom prst="actionButtonHom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Image 2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830" y="694891"/>
            <a:ext cx="4792894" cy="4792894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1908313" y="694891"/>
            <a:ext cx="33395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800" b="1" dirty="0" err="1" smtClean="0">
                <a:solidFill>
                  <a:srgbClr val="FF0000"/>
                </a:solidFill>
                <a:latin typeface="Bahnschrift" panose="020B0502040204020203" pitchFamily="34" charset="0"/>
              </a:rPr>
              <a:t>NOTES</a:t>
            </a:r>
            <a:r>
              <a:rPr lang="fr-FR" dirty="0" err="1" smtClean="0"/>
              <a:t>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47597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uton d'action : Accueil 1">
            <a:hlinkClick r:id="" action="ppaction://hlinkshowjump?jump=firstslide" highlightClick="1"/>
          </p:cNvPr>
          <p:cNvSpPr/>
          <p:nvPr/>
        </p:nvSpPr>
        <p:spPr>
          <a:xfrm>
            <a:off x="10450337" y="4157114"/>
            <a:ext cx="1042416" cy="1042416"/>
          </a:xfrm>
          <a:prstGeom prst="actionButtonHom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ZoneTexte 2"/>
          <p:cNvSpPr txBox="1"/>
          <p:nvPr/>
        </p:nvSpPr>
        <p:spPr>
          <a:xfrm>
            <a:off x="964276" y="689956"/>
            <a:ext cx="1029946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/>
              <a:t>Are you right by him/her now ?</a:t>
            </a:r>
          </a:p>
          <a:p>
            <a:r>
              <a:rPr lang="fr-FR"/>
              <a:t>Put on the speakers</a:t>
            </a:r>
          </a:p>
          <a:p>
            <a:r>
              <a:rPr lang="fr-FR"/>
              <a:t>Let’s get him/her flat on her back, on the floor/ground</a:t>
            </a:r>
          </a:p>
          <a:p>
            <a:r>
              <a:rPr lang="fr-FR"/>
              <a:t> </a:t>
            </a:r>
          </a:p>
          <a:p>
            <a:r>
              <a:rPr lang="fr-FR"/>
              <a:t>Put you hand on the forehead and the other hand under the neck then tilt the head back // and put your ear next to her mouth</a:t>
            </a:r>
          </a:p>
          <a:p>
            <a:r>
              <a:rPr lang="fr-FR"/>
              <a:t> </a:t>
            </a:r>
          </a:p>
          <a:p>
            <a:r>
              <a:rPr lang="fr-FR"/>
              <a:t>Say now every breath he/she takes immediatly by saying TOP</a:t>
            </a:r>
          </a:p>
          <a:p>
            <a:r>
              <a:rPr lang="fr-FR"/>
              <a:t>We are gonna change what we re doing then </a:t>
            </a:r>
          </a:p>
        </p:txBody>
      </p:sp>
    </p:spTree>
    <p:extLst>
      <p:ext uri="{BB962C8B-B14F-4D97-AF65-F5344CB8AC3E}">
        <p14:creationId xmlns:p14="http://schemas.microsoft.com/office/powerpoint/2010/main" val="996528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uton d'action : Accueil 1">
            <a:hlinkClick r:id="" action="ppaction://hlinkshowjump?jump=firstslide" highlightClick="1"/>
          </p:cNvPr>
          <p:cNvSpPr/>
          <p:nvPr/>
        </p:nvSpPr>
        <p:spPr>
          <a:xfrm>
            <a:off x="11149584" y="5815584"/>
            <a:ext cx="1042416" cy="1042416"/>
          </a:xfrm>
          <a:prstGeom prst="actionButtonHom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24732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74814" y="103608"/>
            <a:ext cx="12192000" cy="65146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800"/>
              </a:spcAft>
            </a:pPr>
            <a:r>
              <a:rPr lang="fr-FR" sz="1400" dirty="0" smtClean="0">
                <a:latin typeface="Agency FB" panose="020B0503020202020204" pitchFamily="34" charset="0"/>
              </a:rPr>
              <a:t>1/ </a:t>
            </a:r>
            <a:r>
              <a:rPr lang="fr-FR" sz="1400" dirty="0" err="1" smtClean="0">
                <a:latin typeface="Agency FB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Medical</a:t>
            </a:r>
            <a:r>
              <a:rPr lang="fr-FR" sz="1400" dirty="0" smtClean="0">
                <a:latin typeface="Agency FB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400" dirty="0">
                <a:latin typeface="Agency FB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services are on </a:t>
            </a:r>
            <a:r>
              <a:rPr lang="fr-FR" sz="1400" dirty="0" smtClean="0">
                <a:latin typeface="Agency FB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</a:t>
            </a:r>
            <a:r>
              <a:rPr lang="fr-FR" sz="1400" dirty="0" err="1" smtClean="0">
                <a:latin typeface="Agency FB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way</a:t>
            </a:r>
            <a:r>
              <a:rPr lang="fr-FR" sz="1400" dirty="0" smtClean="0">
                <a:latin typeface="Agency FB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FR" sz="1400" dirty="0" err="1">
                <a:latin typeface="Agency FB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listen</a:t>
            </a:r>
            <a:r>
              <a:rPr lang="fr-FR" sz="1400" dirty="0">
                <a:latin typeface="Agency FB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400" dirty="0" err="1">
                <a:latin typeface="Agency FB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carefully</a:t>
            </a:r>
            <a:r>
              <a:rPr lang="fr-FR" sz="1400" dirty="0">
                <a:latin typeface="Agency FB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and </a:t>
            </a:r>
            <a:r>
              <a:rPr lang="fr-FR" sz="1400" dirty="0" err="1">
                <a:latin typeface="Agency FB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i’ll</a:t>
            </a:r>
            <a:r>
              <a:rPr lang="fr-FR" sz="1400" dirty="0">
                <a:latin typeface="Agency FB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tell </a:t>
            </a:r>
            <a:r>
              <a:rPr lang="fr-FR" sz="1400" dirty="0" err="1">
                <a:latin typeface="Agency FB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you</a:t>
            </a:r>
            <a:r>
              <a:rPr lang="fr-FR" sz="1400" dirty="0">
                <a:latin typeface="Agency FB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how to do </a:t>
            </a:r>
            <a:r>
              <a:rPr lang="fr-FR" sz="1400" b="1" dirty="0" err="1">
                <a:latin typeface="Agency FB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chest</a:t>
            </a:r>
            <a:r>
              <a:rPr lang="fr-FR" sz="1400" b="1" dirty="0">
                <a:latin typeface="Agency FB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400" b="1" dirty="0" smtClean="0">
                <a:latin typeface="Agency FB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compressions</a:t>
            </a:r>
          </a:p>
          <a:p>
            <a:pPr>
              <a:lnSpc>
                <a:spcPts val="0"/>
              </a:lnSpc>
              <a:spcAft>
                <a:spcPts val="800"/>
              </a:spcAft>
            </a:pPr>
            <a:r>
              <a:rPr lang="fr-FR" sz="1400" b="1" dirty="0">
                <a:solidFill>
                  <a:schemeClr val="bg1"/>
                </a:solidFill>
                <a:latin typeface="Agency FB" panose="020B0503020202020204" pitchFamily="34" charset="0"/>
                <a:cs typeface="Times New Roman" panose="02020603050405020304" pitchFamily="18" charset="0"/>
              </a:rPr>
              <a:t>	</a:t>
            </a:r>
            <a:r>
              <a:rPr lang="fr-FR" sz="1050" b="1" dirty="0" smtClean="0">
                <a:solidFill>
                  <a:schemeClr val="bg1"/>
                </a:solidFill>
                <a:latin typeface="Agency FB" panose="020B0503020202020204" pitchFamily="34" charset="0"/>
                <a:cs typeface="Times New Roman" panose="02020603050405020304" pitchFamily="18" charset="0"/>
              </a:rPr>
              <a:t>« Les secours sont en route »</a:t>
            </a:r>
            <a:endParaRPr lang="fr-FR" sz="1050" dirty="0">
              <a:solidFill>
                <a:schemeClr val="bg1"/>
              </a:solidFill>
              <a:latin typeface="Agency FB" panose="020B0503020202020204" pitchFamily="34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fr-FR" sz="1400" dirty="0" smtClean="0">
                <a:latin typeface="Agency FB" panose="020B0503020202020204" pitchFamily="34" charset="0"/>
              </a:rPr>
              <a:t>2/ Put on the speakers and </a:t>
            </a:r>
            <a:r>
              <a:rPr lang="fr-FR" sz="1400" dirty="0" err="1" smtClean="0">
                <a:latin typeface="Agency FB" panose="020B0503020202020204" pitchFamily="34" charset="0"/>
              </a:rPr>
              <a:t>listen</a:t>
            </a:r>
            <a:r>
              <a:rPr lang="fr-FR" sz="1400" dirty="0" smtClean="0">
                <a:latin typeface="Agency FB" panose="020B0503020202020204" pitchFamily="34" charset="0"/>
              </a:rPr>
              <a:t> </a:t>
            </a:r>
            <a:r>
              <a:rPr lang="fr-FR" sz="1400" dirty="0" err="1" smtClean="0">
                <a:latin typeface="Agency FB" panose="020B0503020202020204" pitchFamily="34" charset="0"/>
              </a:rPr>
              <a:t>carefully</a:t>
            </a:r>
            <a:endParaRPr lang="fr-FR" sz="1400" dirty="0" smtClean="0">
              <a:latin typeface="Agency FB" panose="020B0503020202020204" pitchFamily="34" charset="0"/>
            </a:endParaRPr>
          </a:p>
          <a:p>
            <a:pPr>
              <a:lnSpc>
                <a:spcPts val="100"/>
              </a:lnSpc>
            </a:pPr>
            <a:r>
              <a:rPr lang="fr-FR" sz="1050" b="1" dirty="0">
                <a:solidFill>
                  <a:schemeClr val="bg1"/>
                </a:solidFill>
                <a:latin typeface="Agency FB" panose="020B0503020202020204" pitchFamily="34" charset="0"/>
              </a:rPr>
              <a:t>	</a:t>
            </a:r>
            <a:r>
              <a:rPr lang="fr-FR" sz="1050" b="1" dirty="0" smtClean="0">
                <a:solidFill>
                  <a:schemeClr val="bg1"/>
                </a:solidFill>
                <a:latin typeface="Agency FB" panose="020B0503020202020204" pitchFamily="34" charset="0"/>
              </a:rPr>
              <a:t>« Mettez les hauts parleurs  »</a:t>
            </a:r>
          </a:p>
          <a:p>
            <a:pPr>
              <a:lnSpc>
                <a:spcPct val="150000"/>
              </a:lnSpc>
            </a:pPr>
            <a:endParaRPr lang="fr-FR" sz="1400" dirty="0" smtClean="0">
              <a:latin typeface="Agency FB" panose="020B0503020202020204" pitchFamily="34" charset="0"/>
            </a:endParaRPr>
          </a:p>
          <a:p>
            <a:pPr>
              <a:lnSpc>
                <a:spcPts val="100"/>
              </a:lnSpc>
            </a:pPr>
            <a:r>
              <a:rPr lang="fr-FR" sz="1400" dirty="0" smtClean="0">
                <a:latin typeface="Agency FB" panose="020B0503020202020204" pitchFamily="34" charset="0"/>
              </a:rPr>
              <a:t>3/ </a:t>
            </a:r>
            <a:r>
              <a:rPr lang="fr-FR" sz="1400" dirty="0" err="1" smtClean="0">
                <a:latin typeface="Agency FB" panose="020B0503020202020204" pitchFamily="34" charset="0"/>
              </a:rPr>
              <a:t>Let’s</a:t>
            </a:r>
            <a:r>
              <a:rPr lang="fr-FR" sz="1400" dirty="0" smtClean="0">
                <a:latin typeface="Agency FB" panose="020B0503020202020204" pitchFamily="34" charset="0"/>
              </a:rPr>
              <a:t> </a:t>
            </a:r>
            <a:r>
              <a:rPr lang="fr-FR" sz="1400" dirty="0" err="1">
                <a:latin typeface="Agency FB" panose="020B0503020202020204" pitchFamily="34" charset="0"/>
              </a:rPr>
              <a:t>get</a:t>
            </a:r>
            <a:r>
              <a:rPr lang="fr-FR" sz="1400" dirty="0">
                <a:latin typeface="Agency FB" panose="020B0503020202020204" pitchFamily="34" charset="0"/>
              </a:rPr>
              <a:t> </a:t>
            </a:r>
            <a:r>
              <a:rPr lang="fr-FR" sz="1400" dirty="0" err="1">
                <a:latin typeface="Agency FB" panose="020B0503020202020204" pitchFamily="34" charset="0"/>
              </a:rPr>
              <a:t>him</a:t>
            </a:r>
            <a:r>
              <a:rPr lang="fr-FR" sz="1400" dirty="0">
                <a:latin typeface="Agency FB" panose="020B0503020202020204" pitchFamily="34" charset="0"/>
              </a:rPr>
              <a:t>/</a:t>
            </a:r>
            <a:r>
              <a:rPr lang="fr-FR" sz="1400" dirty="0" err="1">
                <a:latin typeface="Agency FB" panose="020B0503020202020204" pitchFamily="34" charset="0"/>
              </a:rPr>
              <a:t>her</a:t>
            </a:r>
            <a:r>
              <a:rPr lang="fr-FR" sz="1400" dirty="0">
                <a:latin typeface="Agency FB" panose="020B0503020202020204" pitchFamily="34" charset="0"/>
              </a:rPr>
              <a:t> flat on </a:t>
            </a:r>
            <a:r>
              <a:rPr lang="fr-FR" sz="1400" dirty="0" err="1">
                <a:latin typeface="Agency FB" panose="020B0503020202020204" pitchFamily="34" charset="0"/>
              </a:rPr>
              <a:t>her</a:t>
            </a:r>
            <a:r>
              <a:rPr lang="fr-FR" sz="1400" dirty="0">
                <a:latin typeface="Agency FB" panose="020B0503020202020204" pitchFamily="34" charset="0"/>
              </a:rPr>
              <a:t> back, on the </a:t>
            </a:r>
            <a:r>
              <a:rPr lang="fr-FR" sz="1400" dirty="0" err="1" smtClean="0">
                <a:latin typeface="Agency FB" panose="020B0503020202020204" pitchFamily="34" charset="0"/>
              </a:rPr>
              <a:t>floor</a:t>
            </a:r>
            <a:r>
              <a:rPr lang="fr-FR" sz="1400" dirty="0" smtClean="0">
                <a:latin typeface="Agency FB" panose="020B0503020202020204" pitchFamily="34" charset="0"/>
              </a:rPr>
              <a:t>/</a:t>
            </a:r>
            <a:r>
              <a:rPr lang="fr-FR" sz="1400" dirty="0" err="1" smtClean="0">
                <a:latin typeface="Agency FB" panose="020B0503020202020204" pitchFamily="34" charset="0"/>
              </a:rPr>
              <a:t>ground</a:t>
            </a:r>
            <a:endParaRPr lang="fr-FR" sz="1400" dirty="0" smtClean="0">
              <a:latin typeface="Agency FB" panose="020B0503020202020204" pitchFamily="34" charset="0"/>
            </a:endParaRPr>
          </a:p>
          <a:p>
            <a:r>
              <a:rPr lang="fr-FR" sz="1050" b="1" dirty="0">
                <a:solidFill>
                  <a:schemeClr val="bg1"/>
                </a:solidFill>
                <a:latin typeface="Agency FB" panose="020B0503020202020204" pitchFamily="34" charset="0"/>
              </a:rPr>
              <a:t>	</a:t>
            </a:r>
            <a:r>
              <a:rPr lang="fr-FR" sz="1050" b="1" dirty="0" smtClean="0">
                <a:solidFill>
                  <a:schemeClr val="bg1"/>
                </a:solidFill>
                <a:latin typeface="Agency FB" panose="020B0503020202020204" pitchFamily="34" charset="0"/>
              </a:rPr>
              <a:t>« Mettez le a plat dos »</a:t>
            </a:r>
            <a:endParaRPr lang="fr-FR" sz="1050" b="1" dirty="0">
              <a:solidFill>
                <a:schemeClr val="bg1"/>
              </a:solidFill>
              <a:latin typeface="Agency FB" panose="020B0503020202020204" pitchFamily="34" charset="0"/>
            </a:endParaRPr>
          </a:p>
          <a:p>
            <a:pPr>
              <a:lnSpc>
                <a:spcPct val="150000"/>
              </a:lnSpc>
            </a:pPr>
            <a:endParaRPr lang="fr-FR" sz="1400" dirty="0" smtClean="0">
              <a:latin typeface="Agency FB" panose="020B0503020202020204" pitchFamily="34" charset="0"/>
            </a:endParaRPr>
          </a:p>
          <a:p>
            <a:pPr>
              <a:lnSpc>
                <a:spcPts val="100"/>
              </a:lnSpc>
            </a:pPr>
            <a:r>
              <a:rPr lang="fr-FR" sz="1400" dirty="0" smtClean="0">
                <a:latin typeface="Agency FB" panose="020B0503020202020204" pitchFamily="34" charset="0"/>
              </a:rPr>
              <a:t>4/ Place </a:t>
            </a:r>
            <a:r>
              <a:rPr lang="fr-FR" sz="1400" dirty="0">
                <a:latin typeface="Agency FB" panose="020B0503020202020204" pitchFamily="34" charset="0"/>
              </a:rPr>
              <a:t>the </a:t>
            </a:r>
            <a:r>
              <a:rPr lang="fr-FR" sz="1400" dirty="0" err="1">
                <a:latin typeface="Agency FB" panose="020B0503020202020204" pitchFamily="34" charset="0"/>
              </a:rPr>
              <a:t>heel</a:t>
            </a:r>
            <a:r>
              <a:rPr lang="fr-FR" sz="1400" dirty="0">
                <a:latin typeface="Agency FB" panose="020B0503020202020204" pitchFamily="34" charset="0"/>
              </a:rPr>
              <a:t> of </a:t>
            </a:r>
            <a:r>
              <a:rPr lang="fr-FR" sz="1400" dirty="0" err="1">
                <a:latin typeface="Agency FB" panose="020B0503020202020204" pitchFamily="34" charset="0"/>
              </a:rPr>
              <a:t>your</a:t>
            </a:r>
            <a:r>
              <a:rPr lang="fr-FR" sz="1400" dirty="0">
                <a:latin typeface="Agency FB" panose="020B0503020202020204" pitchFamily="34" charset="0"/>
              </a:rPr>
              <a:t> hand </a:t>
            </a:r>
            <a:r>
              <a:rPr lang="fr-FR" sz="1600" dirty="0">
                <a:latin typeface="Agency FB" panose="020B0503020202020204" pitchFamily="34" charset="0"/>
              </a:rPr>
              <a:t>on</a:t>
            </a:r>
            <a:r>
              <a:rPr lang="fr-FR" sz="1400" dirty="0">
                <a:latin typeface="Agency FB" panose="020B0503020202020204" pitchFamily="34" charset="0"/>
              </a:rPr>
              <a:t> the </a:t>
            </a:r>
            <a:r>
              <a:rPr lang="fr-FR" sz="1400" dirty="0" err="1">
                <a:latin typeface="Agency FB" panose="020B0503020202020204" pitchFamily="34" charset="0"/>
              </a:rPr>
              <a:t>breadstbone</a:t>
            </a:r>
            <a:r>
              <a:rPr lang="fr-FR" sz="1400" dirty="0">
                <a:latin typeface="Agency FB" panose="020B0503020202020204" pitchFamily="34" charset="0"/>
              </a:rPr>
              <a:t> (in the center of the </a:t>
            </a:r>
            <a:r>
              <a:rPr lang="fr-FR" sz="1400" dirty="0" err="1">
                <a:latin typeface="Agency FB" panose="020B0503020202020204" pitchFamily="34" charset="0"/>
              </a:rPr>
              <a:t>chest</a:t>
            </a:r>
            <a:r>
              <a:rPr lang="fr-FR" sz="1400" dirty="0">
                <a:latin typeface="Agency FB" panose="020B0503020202020204" pitchFamily="34" charset="0"/>
              </a:rPr>
              <a:t>) right </a:t>
            </a:r>
            <a:r>
              <a:rPr lang="fr-FR" sz="1400" dirty="0" err="1">
                <a:latin typeface="Agency FB" panose="020B0503020202020204" pitchFamily="34" charset="0"/>
              </a:rPr>
              <a:t>beteween</a:t>
            </a:r>
            <a:r>
              <a:rPr lang="fr-FR" sz="1400" dirty="0">
                <a:latin typeface="Agency FB" panose="020B0503020202020204" pitchFamily="34" charset="0"/>
              </a:rPr>
              <a:t> the </a:t>
            </a:r>
            <a:r>
              <a:rPr lang="fr-FR" sz="1400" dirty="0" err="1" smtClean="0">
                <a:latin typeface="Agency FB" panose="020B0503020202020204" pitchFamily="34" charset="0"/>
              </a:rPr>
              <a:t>nipples</a:t>
            </a:r>
            <a:endParaRPr lang="fr-FR" sz="1400" dirty="0" smtClean="0">
              <a:latin typeface="Agency FB" panose="020B0503020202020204" pitchFamily="34" charset="0"/>
            </a:endParaRPr>
          </a:p>
          <a:p>
            <a:r>
              <a:rPr lang="fr-FR" sz="1050" b="1" dirty="0">
                <a:solidFill>
                  <a:schemeClr val="bg1"/>
                </a:solidFill>
                <a:latin typeface="Agency FB" panose="020B0503020202020204" pitchFamily="34" charset="0"/>
              </a:rPr>
              <a:t>	</a:t>
            </a:r>
            <a:r>
              <a:rPr lang="fr-FR" sz="1050" b="1" dirty="0" smtClean="0">
                <a:solidFill>
                  <a:schemeClr val="bg1"/>
                </a:solidFill>
                <a:latin typeface="Agency FB" panose="020B0503020202020204" pitchFamily="34" charset="0"/>
              </a:rPr>
              <a:t>« La main au centre de la poitrine »</a:t>
            </a:r>
            <a:endParaRPr lang="fr-FR" sz="1100" b="1" dirty="0" smtClean="0">
              <a:solidFill>
                <a:schemeClr val="bg1"/>
              </a:solidFill>
              <a:latin typeface="Agency FB" panose="020B0503020202020204" pitchFamily="34" charset="0"/>
            </a:endParaRPr>
          </a:p>
          <a:p>
            <a:pPr>
              <a:lnSpc>
                <a:spcPct val="150000"/>
              </a:lnSpc>
            </a:pPr>
            <a:endParaRPr lang="fr-FR" sz="1400" dirty="0" smtClean="0">
              <a:latin typeface="Agency FB" panose="020B0503020202020204" pitchFamily="34" charset="0"/>
            </a:endParaRPr>
          </a:p>
          <a:p>
            <a:pPr>
              <a:lnSpc>
                <a:spcPts val="100"/>
              </a:lnSpc>
            </a:pPr>
            <a:r>
              <a:rPr lang="fr-FR" sz="1400" dirty="0" smtClean="0">
                <a:latin typeface="Agency FB" panose="020B0503020202020204" pitchFamily="34" charset="0"/>
              </a:rPr>
              <a:t>5/ Put the </a:t>
            </a:r>
            <a:r>
              <a:rPr lang="fr-FR" sz="1400" dirty="0" err="1" smtClean="0">
                <a:latin typeface="Agency FB" panose="020B0503020202020204" pitchFamily="34" charset="0"/>
              </a:rPr>
              <a:t>other</a:t>
            </a:r>
            <a:r>
              <a:rPr lang="fr-FR" sz="1400" dirty="0" smtClean="0">
                <a:latin typeface="Agency FB" panose="020B0503020202020204" pitchFamily="34" charset="0"/>
              </a:rPr>
              <a:t> hand on top of </a:t>
            </a:r>
            <a:r>
              <a:rPr lang="fr-FR" sz="1400" dirty="0" err="1" smtClean="0">
                <a:latin typeface="Agency FB" panose="020B0503020202020204" pitchFamily="34" charset="0"/>
              </a:rPr>
              <a:t>that</a:t>
            </a:r>
            <a:r>
              <a:rPr lang="fr-FR" sz="1400" dirty="0" smtClean="0">
                <a:latin typeface="Agency FB" panose="020B0503020202020204" pitchFamily="34" charset="0"/>
              </a:rPr>
              <a:t> hand</a:t>
            </a:r>
          </a:p>
          <a:p>
            <a:r>
              <a:rPr lang="fr-FR" sz="1050" b="1" dirty="0">
                <a:solidFill>
                  <a:schemeClr val="bg1"/>
                </a:solidFill>
                <a:latin typeface="Agency FB" panose="020B0503020202020204" pitchFamily="34" charset="0"/>
              </a:rPr>
              <a:t>	</a:t>
            </a:r>
            <a:r>
              <a:rPr lang="fr-FR" sz="1050" b="1" dirty="0" smtClean="0">
                <a:solidFill>
                  <a:schemeClr val="bg1"/>
                </a:solidFill>
                <a:latin typeface="Agency FB" panose="020B0503020202020204" pitchFamily="34" charset="0"/>
              </a:rPr>
              <a:t>« L’autre main au dessus de celle-ci »</a:t>
            </a:r>
          </a:p>
          <a:p>
            <a:endParaRPr lang="fr-FR" sz="1400" dirty="0" smtClean="0">
              <a:latin typeface="Agency FB" panose="020B0503020202020204" pitchFamily="34" charset="0"/>
            </a:endParaRPr>
          </a:p>
          <a:p>
            <a:pPr>
              <a:lnSpc>
                <a:spcPts val="100"/>
              </a:lnSpc>
            </a:pPr>
            <a:r>
              <a:rPr lang="fr-FR" sz="1400" dirty="0" smtClean="0">
                <a:latin typeface="Agency FB" panose="020B0503020202020204" pitchFamily="34" charset="0"/>
              </a:rPr>
              <a:t>6/ </a:t>
            </a:r>
            <a:r>
              <a:rPr lang="fr-FR" sz="1400" dirty="0" err="1" smtClean="0">
                <a:latin typeface="Agency FB" panose="020B0503020202020204" pitchFamily="34" charset="0"/>
              </a:rPr>
              <a:t>With</a:t>
            </a:r>
            <a:r>
              <a:rPr lang="fr-FR" sz="1400" dirty="0" smtClean="0">
                <a:latin typeface="Agency FB" panose="020B0503020202020204" pitchFamily="34" charset="0"/>
              </a:rPr>
              <a:t> straight </a:t>
            </a:r>
            <a:r>
              <a:rPr lang="fr-FR" sz="1400" dirty="0" err="1" smtClean="0">
                <a:latin typeface="Agency FB" panose="020B0503020202020204" pitchFamily="34" charset="0"/>
              </a:rPr>
              <a:t>arms</a:t>
            </a:r>
            <a:r>
              <a:rPr lang="fr-FR" sz="1400" dirty="0" smtClean="0">
                <a:latin typeface="Agency FB" panose="020B0503020202020204" pitchFamily="34" charset="0"/>
              </a:rPr>
              <a:t> and </a:t>
            </a:r>
            <a:r>
              <a:rPr lang="fr-FR" sz="1400" dirty="0" err="1" smtClean="0">
                <a:latin typeface="Agency FB" panose="020B0503020202020204" pitchFamily="34" charset="0"/>
              </a:rPr>
              <a:t>forceful</a:t>
            </a:r>
            <a:r>
              <a:rPr lang="fr-FR" sz="1400" dirty="0" smtClean="0">
                <a:latin typeface="Agency FB" panose="020B0503020202020204" pitchFamily="34" charset="0"/>
              </a:rPr>
              <a:t> compression </a:t>
            </a:r>
            <a:r>
              <a:rPr lang="fr-FR" sz="1400" dirty="0" err="1" smtClean="0">
                <a:latin typeface="Agency FB" panose="020B0503020202020204" pitchFamily="34" charset="0"/>
              </a:rPr>
              <a:t>you’re</a:t>
            </a:r>
            <a:r>
              <a:rPr lang="fr-FR" sz="1400" dirty="0" smtClean="0">
                <a:latin typeface="Agency FB" panose="020B0503020202020204" pitchFamily="34" charset="0"/>
              </a:rPr>
              <a:t> </a:t>
            </a:r>
            <a:r>
              <a:rPr lang="fr-FR" sz="1400" dirty="0" err="1" smtClean="0">
                <a:latin typeface="Agency FB" panose="020B0503020202020204" pitchFamily="34" charset="0"/>
              </a:rPr>
              <a:t>gonna</a:t>
            </a:r>
            <a:r>
              <a:rPr lang="fr-FR" sz="1400" dirty="0" smtClean="0">
                <a:latin typeface="Agency FB" panose="020B0503020202020204" pitchFamily="34" charset="0"/>
              </a:rPr>
              <a:t> </a:t>
            </a:r>
            <a:r>
              <a:rPr lang="fr-FR" sz="1400" dirty="0" err="1" smtClean="0">
                <a:latin typeface="Agency FB" panose="020B0503020202020204" pitchFamily="34" charset="0"/>
              </a:rPr>
              <a:t>press</a:t>
            </a:r>
            <a:r>
              <a:rPr lang="fr-FR" sz="1400" dirty="0" smtClean="0">
                <a:latin typeface="Agency FB" panose="020B0503020202020204" pitchFamily="34" charset="0"/>
              </a:rPr>
              <a:t> about 5 cm</a:t>
            </a:r>
          </a:p>
          <a:p>
            <a:r>
              <a:rPr lang="fr-FR" sz="1050" b="1" dirty="0">
                <a:solidFill>
                  <a:schemeClr val="bg1"/>
                </a:solidFill>
                <a:latin typeface="Agency FB" panose="020B0503020202020204" pitchFamily="34" charset="0"/>
              </a:rPr>
              <a:t>	</a:t>
            </a:r>
            <a:r>
              <a:rPr lang="fr-FR" sz="1050" b="1" dirty="0" smtClean="0">
                <a:solidFill>
                  <a:schemeClr val="bg1"/>
                </a:solidFill>
                <a:latin typeface="Agency FB" panose="020B0503020202020204" pitchFamily="34" charset="0"/>
              </a:rPr>
              <a:t>« Bras tendu, appuyez sur 5 cm »</a:t>
            </a:r>
          </a:p>
          <a:p>
            <a:endParaRPr lang="fr-FR" sz="1400" dirty="0" smtClean="0">
              <a:latin typeface="Agency FB" panose="020B0503020202020204" pitchFamily="34" charset="0"/>
            </a:endParaRPr>
          </a:p>
          <a:p>
            <a:pPr>
              <a:lnSpc>
                <a:spcPts val="100"/>
              </a:lnSpc>
            </a:pPr>
            <a:r>
              <a:rPr lang="fr-FR" sz="1400" dirty="0" smtClean="0">
                <a:latin typeface="Agency FB" panose="020B0503020202020204" pitchFamily="34" charset="0"/>
              </a:rPr>
              <a:t>7/ Top, top , top ,,, </a:t>
            </a:r>
            <a:r>
              <a:rPr lang="fr-FR" sz="1400" dirty="0" err="1" smtClean="0">
                <a:latin typeface="Agency FB" panose="020B0503020202020204" pitchFamily="34" charset="0"/>
              </a:rPr>
              <a:t>Take</a:t>
            </a:r>
            <a:r>
              <a:rPr lang="fr-FR" sz="1400" dirty="0" smtClean="0">
                <a:latin typeface="Agency FB" panose="020B0503020202020204" pitchFamily="34" charset="0"/>
              </a:rPr>
              <a:t> </a:t>
            </a:r>
            <a:r>
              <a:rPr lang="fr-FR" sz="1400" dirty="0" err="1" smtClean="0">
                <a:latin typeface="Agency FB" panose="020B0503020202020204" pitchFamily="34" charset="0"/>
              </a:rPr>
              <a:t>your</a:t>
            </a:r>
            <a:r>
              <a:rPr lang="fr-FR" sz="1400" dirty="0" smtClean="0">
                <a:latin typeface="Agency FB" panose="020B0503020202020204" pitchFamily="34" charset="0"/>
              </a:rPr>
              <a:t> </a:t>
            </a:r>
            <a:r>
              <a:rPr lang="fr-FR" sz="1400" dirty="0" err="1" smtClean="0">
                <a:latin typeface="Agency FB" panose="020B0503020202020204" pitchFamily="34" charset="0"/>
              </a:rPr>
              <a:t>butttlocks</a:t>
            </a:r>
            <a:r>
              <a:rPr lang="fr-FR" sz="1400" dirty="0" smtClean="0">
                <a:latin typeface="Agency FB" panose="020B0503020202020204" pitchFamily="34" charset="0"/>
              </a:rPr>
              <a:t> of </a:t>
            </a:r>
            <a:r>
              <a:rPr lang="fr-FR" sz="1400" dirty="0" err="1" smtClean="0">
                <a:latin typeface="Agency FB" panose="020B0503020202020204" pitchFamily="34" charset="0"/>
              </a:rPr>
              <a:t>your</a:t>
            </a:r>
            <a:r>
              <a:rPr lang="fr-FR" sz="1400" dirty="0" smtClean="0">
                <a:latin typeface="Agency FB" panose="020B0503020202020204" pitchFamily="34" charset="0"/>
              </a:rPr>
              <a:t> </a:t>
            </a:r>
            <a:r>
              <a:rPr lang="fr-FR" sz="1400" dirty="0" err="1" smtClean="0">
                <a:latin typeface="Agency FB" panose="020B0503020202020204" pitchFamily="34" charset="0"/>
              </a:rPr>
              <a:t>heels</a:t>
            </a:r>
            <a:endParaRPr lang="fr-FR" sz="1400" dirty="0" smtClean="0">
              <a:latin typeface="Agency FB" panose="020B0503020202020204" pitchFamily="34" charset="0"/>
            </a:endParaRPr>
          </a:p>
          <a:p>
            <a:r>
              <a:rPr lang="fr-FR" sz="1050" b="1" dirty="0">
                <a:solidFill>
                  <a:schemeClr val="bg1"/>
                </a:solidFill>
                <a:latin typeface="Agency FB" panose="020B0503020202020204" pitchFamily="34" charset="0"/>
              </a:rPr>
              <a:t>	</a:t>
            </a:r>
            <a:r>
              <a:rPr lang="fr-FR" sz="1050" b="1" dirty="0" smtClean="0">
                <a:solidFill>
                  <a:schemeClr val="bg1"/>
                </a:solidFill>
                <a:latin typeface="Agency FB" panose="020B0503020202020204" pitchFamily="34" charset="0"/>
              </a:rPr>
              <a:t>« Relevez bien les fesses des talons »</a:t>
            </a:r>
          </a:p>
          <a:p>
            <a:endParaRPr lang="fr-FR" sz="1400" dirty="0" smtClean="0">
              <a:latin typeface="Agency FB" panose="020B0503020202020204" pitchFamily="34" charset="0"/>
            </a:endParaRPr>
          </a:p>
          <a:p>
            <a:pPr>
              <a:lnSpc>
                <a:spcPts val="100"/>
              </a:lnSpc>
            </a:pPr>
            <a:r>
              <a:rPr lang="fr-FR" sz="1400" dirty="0" smtClean="0">
                <a:latin typeface="Agency FB" panose="020B0503020202020204" pitchFamily="34" charset="0"/>
              </a:rPr>
              <a:t>8/ </a:t>
            </a:r>
            <a:r>
              <a:rPr lang="fr-FR" sz="1400" dirty="0" err="1" smtClean="0">
                <a:latin typeface="Agency FB" panose="020B0503020202020204" pitchFamily="34" charset="0"/>
              </a:rPr>
              <a:t>Very</a:t>
            </a:r>
            <a:r>
              <a:rPr lang="fr-FR" sz="1400" dirty="0" smtClean="0">
                <a:latin typeface="Agency FB" panose="020B0503020202020204" pitchFamily="34" charset="0"/>
              </a:rPr>
              <a:t> good, </a:t>
            </a:r>
            <a:r>
              <a:rPr lang="fr-FR" sz="1400" dirty="0" err="1" smtClean="0">
                <a:latin typeface="Agency FB" panose="020B0503020202020204" pitchFamily="34" charset="0"/>
              </a:rPr>
              <a:t>now</a:t>
            </a:r>
            <a:r>
              <a:rPr lang="fr-FR" sz="1400" dirty="0" smtClean="0">
                <a:latin typeface="Agency FB" panose="020B0503020202020204" pitchFamily="34" charset="0"/>
              </a:rPr>
              <a:t> </a:t>
            </a:r>
            <a:r>
              <a:rPr lang="fr-FR" sz="1400" dirty="0" err="1" smtClean="0">
                <a:latin typeface="Agency FB" panose="020B0503020202020204" pitchFamily="34" charset="0"/>
              </a:rPr>
              <a:t>you</a:t>
            </a:r>
            <a:r>
              <a:rPr lang="fr-FR" sz="1400" dirty="0" smtClean="0">
                <a:latin typeface="Agency FB" panose="020B0503020202020204" pitchFamily="34" charset="0"/>
              </a:rPr>
              <a:t> tell me top</a:t>
            </a:r>
          </a:p>
          <a:p>
            <a:r>
              <a:rPr lang="fr-FR" sz="1050" b="1" dirty="0">
                <a:solidFill>
                  <a:schemeClr val="bg1"/>
                </a:solidFill>
                <a:latin typeface="Agency FB" panose="020B0503020202020204" pitchFamily="34" charset="0"/>
              </a:rPr>
              <a:t>	</a:t>
            </a:r>
            <a:r>
              <a:rPr lang="fr-FR" sz="1050" b="1" dirty="0" smtClean="0">
                <a:solidFill>
                  <a:schemeClr val="bg1"/>
                </a:solidFill>
                <a:latin typeface="Agency FB" panose="020B0503020202020204" pitchFamily="34" charset="0"/>
              </a:rPr>
              <a:t>« C’est </a:t>
            </a:r>
            <a:r>
              <a:rPr lang="fr-FR" sz="1050" b="1" dirty="0" err="1" smtClean="0">
                <a:solidFill>
                  <a:schemeClr val="bg1"/>
                </a:solidFill>
                <a:latin typeface="Agency FB" panose="020B0503020202020204" pitchFamily="34" charset="0"/>
              </a:rPr>
              <a:t>tres</a:t>
            </a:r>
            <a:r>
              <a:rPr lang="fr-FR" sz="1050" b="1" dirty="0" smtClean="0">
                <a:solidFill>
                  <a:schemeClr val="bg1"/>
                </a:solidFill>
                <a:latin typeface="Agency FB" panose="020B0503020202020204" pitchFamily="34" charset="0"/>
              </a:rPr>
              <a:t> bien, c’est a vous maintenant »</a:t>
            </a:r>
          </a:p>
          <a:p>
            <a:r>
              <a:rPr lang="fr-FR" sz="1400" dirty="0" smtClean="0">
                <a:latin typeface="Agency FB" panose="020B0503020202020204" pitchFamily="34" charset="0"/>
              </a:rPr>
              <a:t>9/ Never stop compressions </a:t>
            </a:r>
            <a:r>
              <a:rPr lang="fr-FR" sz="1400" dirty="0" err="1" smtClean="0">
                <a:latin typeface="Agency FB" panose="020B0503020202020204" pitchFamily="34" charset="0"/>
              </a:rPr>
              <a:t>even</a:t>
            </a:r>
            <a:r>
              <a:rPr lang="fr-FR" sz="1400" dirty="0" smtClean="0">
                <a:latin typeface="Agency FB" panose="020B0503020202020204" pitchFamily="34" charset="0"/>
              </a:rPr>
              <a:t> </a:t>
            </a:r>
            <a:r>
              <a:rPr lang="fr-FR" sz="1400" dirty="0" err="1" smtClean="0">
                <a:latin typeface="Agency FB" panose="020B0503020202020204" pitchFamily="34" charset="0"/>
              </a:rPr>
              <a:t>when</a:t>
            </a:r>
            <a:r>
              <a:rPr lang="fr-FR" sz="1400" dirty="0" smtClean="0">
                <a:latin typeface="Agency FB" panose="020B0503020202020204" pitchFamily="34" charset="0"/>
              </a:rPr>
              <a:t> i talk, </a:t>
            </a:r>
            <a:r>
              <a:rPr lang="fr-FR" sz="1400" dirty="0" err="1" smtClean="0">
                <a:latin typeface="Agency FB" panose="020B0503020202020204" pitchFamily="34" charset="0"/>
              </a:rPr>
              <a:t>until</a:t>
            </a:r>
            <a:r>
              <a:rPr lang="fr-FR" sz="1400" dirty="0" smtClean="0">
                <a:latin typeface="Agency FB" panose="020B0503020202020204" pitchFamily="34" charset="0"/>
              </a:rPr>
              <a:t> </a:t>
            </a:r>
            <a:r>
              <a:rPr lang="fr-FR" sz="1400" dirty="0" err="1" smtClean="0">
                <a:latin typeface="Agency FB" panose="020B0503020202020204" pitchFamily="34" charset="0"/>
              </a:rPr>
              <a:t>medical</a:t>
            </a:r>
            <a:r>
              <a:rPr lang="fr-FR" sz="1400" dirty="0" smtClean="0">
                <a:latin typeface="Agency FB" panose="020B0503020202020204" pitchFamily="34" charset="0"/>
              </a:rPr>
              <a:t> services arrives and replace </a:t>
            </a:r>
            <a:r>
              <a:rPr lang="fr-FR" sz="1400" dirty="0" err="1" smtClean="0">
                <a:latin typeface="Agency FB" panose="020B0503020202020204" pitchFamily="34" charset="0"/>
              </a:rPr>
              <a:t>you</a:t>
            </a:r>
            <a:r>
              <a:rPr lang="fr-FR" sz="1400" dirty="0" smtClean="0">
                <a:latin typeface="Agency FB" panose="020B0503020202020204" pitchFamily="34" charset="0"/>
              </a:rPr>
              <a:t>, </a:t>
            </a:r>
            <a:r>
              <a:rPr lang="fr-FR" sz="1400" dirty="0" err="1" smtClean="0">
                <a:latin typeface="Agency FB" panose="020B0503020202020204" pitchFamily="34" charset="0"/>
              </a:rPr>
              <a:t>I’m</a:t>
            </a:r>
            <a:r>
              <a:rPr lang="fr-FR" sz="1400" dirty="0" smtClean="0">
                <a:latin typeface="Agency FB" panose="020B0503020202020204" pitchFamily="34" charset="0"/>
              </a:rPr>
              <a:t> </a:t>
            </a:r>
            <a:r>
              <a:rPr lang="fr-FR" sz="1400" dirty="0" err="1" smtClean="0">
                <a:latin typeface="Agency FB" panose="020B0503020202020204" pitchFamily="34" charset="0"/>
              </a:rPr>
              <a:t>staying</a:t>
            </a:r>
            <a:r>
              <a:rPr lang="fr-FR" sz="1400" dirty="0" smtClean="0">
                <a:latin typeface="Agency FB" panose="020B0503020202020204" pitchFamily="34" charset="0"/>
              </a:rPr>
              <a:t> on the line.</a:t>
            </a:r>
          </a:p>
          <a:p>
            <a:r>
              <a:rPr lang="fr-FR" sz="1400" dirty="0">
                <a:latin typeface="Agency FB" panose="020B0503020202020204" pitchFamily="34" charset="0"/>
              </a:rPr>
              <a:t>	</a:t>
            </a:r>
            <a:r>
              <a:rPr lang="fr-FR" sz="1050" b="1" dirty="0" smtClean="0">
                <a:solidFill>
                  <a:schemeClr val="bg1"/>
                </a:solidFill>
                <a:latin typeface="Agency FB" panose="020B0503020202020204" pitchFamily="34" charset="0"/>
              </a:rPr>
              <a:t>« N’</a:t>
            </a:r>
            <a:r>
              <a:rPr lang="fr-FR" sz="1050" b="1" dirty="0" err="1" smtClean="0">
                <a:solidFill>
                  <a:schemeClr val="bg1"/>
                </a:solidFill>
                <a:latin typeface="Agency FB" panose="020B0503020202020204" pitchFamily="34" charset="0"/>
              </a:rPr>
              <a:t>arretez</a:t>
            </a:r>
            <a:r>
              <a:rPr lang="fr-FR" sz="1050" b="1" dirty="0" smtClean="0">
                <a:solidFill>
                  <a:schemeClr val="bg1"/>
                </a:solidFill>
                <a:latin typeface="Agency FB" panose="020B0503020202020204" pitchFamily="34" charset="0"/>
              </a:rPr>
              <a:t> jamais les compressions, je reste avec vous »</a:t>
            </a:r>
          </a:p>
          <a:p>
            <a:r>
              <a:rPr lang="fr-FR" sz="1400" dirty="0" smtClean="0">
                <a:latin typeface="Agency FB" panose="020B0503020202020204" pitchFamily="34" charset="0"/>
              </a:rPr>
              <a:t>10/ Do </a:t>
            </a:r>
            <a:r>
              <a:rPr lang="fr-FR" sz="1400" dirty="0" err="1" smtClean="0">
                <a:latin typeface="Agency FB" panose="020B0503020202020204" pitchFamily="34" charset="0"/>
              </a:rPr>
              <a:t>you</a:t>
            </a:r>
            <a:r>
              <a:rPr lang="fr-FR" sz="1400" dirty="0" smtClean="0">
                <a:latin typeface="Agency FB" panose="020B0503020202020204" pitchFamily="34" charset="0"/>
              </a:rPr>
              <a:t> know if </a:t>
            </a:r>
            <a:r>
              <a:rPr lang="fr-FR" sz="1400" dirty="0" err="1" smtClean="0">
                <a:latin typeface="Agency FB" panose="020B0503020202020204" pitchFamily="34" charset="0"/>
              </a:rPr>
              <a:t>there</a:t>
            </a:r>
            <a:r>
              <a:rPr lang="fr-FR" sz="1400" dirty="0" smtClean="0">
                <a:latin typeface="Agency FB" panose="020B0503020202020204" pitchFamily="34" charset="0"/>
              </a:rPr>
              <a:t> </a:t>
            </a:r>
            <a:r>
              <a:rPr lang="fr-FR" sz="1400" dirty="0" err="1" smtClean="0">
                <a:latin typeface="Agency FB" panose="020B0503020202020204" pitchFamily="34" charset="0"/>
              </a:rPr>
              <a:t>is</a:t>
            </a:r>
            <a:r>
              <a:rPr lang="fr-FR" sz="1400" dirty="0" smtClean="0">
                <a:latin typeface="Agency FB" panose="020B0503020202020204" pitchFamily="34" charset="0"/>
              </a:rPr>
              <a:t> a </a:t>
            </a:r>
            <a:r>
              <a:rPr lang="fr-FR" sz="1400" dirty="0" err="1" smtClean="0">
                <a:latin typeface="Agency FB" panose="020B0503020202020204" pitchFamily="34" charset="0"/>
              </a:rPr>
              <a:t>defibrilator</a:t>
            </a:r>
            <a:r>
              <a:rPr lang="fr-FR" sz="1400" dirty="0" smtClean="0">
                <a:latin typeface="Agency FB" panose="020B0503020202020204" pitchFamily="34" charset="0"/>
              </a:rPr>
              <a:t> </a:t>
            </a:r>
            <a:r>
              <a:rPr lang="fr-FR" sz="1400" dirty="0" err="1" smtClean="0">
                <a:latin typeface="Agency FB" panose="020B0503020202020204" pitchFamily="34" charset="0"/>
              </a:rPr>
              <a:t>near</a:t>
            </a:r>
            <a:r>
              <a:rPr lang="fr-FR" sz="1400" dirty="0" smtClean="0">
                <a:latin typeface="Agency FB" panose="020B0503020202020204" pitchFamily="34" charset="0"/>
              </a:rPr>
              <a:t> by ? </a:t>
            </a:r>
            <a:r>
              <a:rPr lang="fr-FR" sz="1400" dirty="0" err="1" smtClean="0">
                <a:latin typeface="Agency FB" panose="020B0503020202020204" pitchFamily="34" charset="0"/>
              </a:rPr>
              <a:t>Ask</a:t>
            </a:r>
            <a:r>
              <a:rPr lang="fr-FR" sz="1400" dirty="0" smtClean="0">
                <a:latin typeface="Agency FB" panose="020B0503020202020204" pitchFamily="34" charset="0"/>
              </a:rPr>
              <a:t> </a:t>
            </a:r>
            <a:r>
              <a:rPr lang="fr-FR" sz="1400" dirty="0" err="1" smtClean="0">
                <a:latin typeface="Agency FB" panose="020B0503020202020204" pitchFamily="34" charset="0"/>
              </a:rPr>
              <a:t>somebody</a:t>
            </a:r>
            <a:r>
              <a:rPr lang="fr-FR" sz="1400" dirty="0" smtClean="0">
                <a:latin typeface="Agency FB" panose="020B0503020202020204" pitchFamily="34" charset="0"/>
              </a:rPr>
              <a:t> to go and </a:t>
            </a:r>
            <a:r>
              <a:rPr lang="fr-FR" sz="1400" dirty="0" err="1" smtClean="0">
                <a:latin typeface="Agency FB" panose="020B0503020202020204" pitchFamily="34" charset="0"/>
              </a:rPr>
              <a:t>get</a:t>
            </a:r>
            <a:r>
              <a:rPr lang="fr-FR" sz="1400" dirty="0" smtClean="0">
                <a:latin typeface="Agency FB" panose="020B0503020202020204" pitchFamily="34" charset="0"/>
              </a:rPr>
              <a:t> </a:t>
            </a:r>
            <a:r>
              <a:rPr lang="fr-FR" sz="1400" dirty="0" err="1" smtClean="0">
                <a:latin typeface="Agency FB" panose="020B0503020202020204" pitchFamily="34" charset="0"/>
              </a:rPr>
              <a:t>it</a:t>
            </a:r>
            <a:r>
              <a:rPr lang="fr-FR" sz="1400" dirty="0" smtClean="0">
                <a:latin typeface="Agency FB" panose="020B0503020202020204" pitchFamily="34" charset="0"/>
              </a:rPr>
              <a:t>. </a:t>
            </a:r>
          </a:p>
          <a:p>
            <a:r>
              <a:rPr lang="fr-FR" sz="1050" b="1" dirty="0">
                <a:solidFill>
                  <a:schemeClr val="bg1"/>
                </a:solidFill>
                <a:latin typeface="Agency FB" panose="020B0503020202020204" pitchFamily="34" charset="0"/>
              </a:rPr>
              <a:t>	</a:t>
            </a:r>
            <a:r>
              <a:rPr lang="fr-FR" sz="1050" b="1" dirty="0" smtClean="0">
                <a:solidFill>
                  <a:schemeClr val="bg1"/>
                </a:solidFill>
                <a:latin typeface="Agency FB" panose="020B0503020202020204" pitchFamily="34" charset="0"/>
              </a:rPr>
              <a:t>« Y-a-t-il un </a:t>
            </a:r>
            <a:r>
              <a:rPr lang="fr-FR" sz="1050" b="1" dirty="0" err="1" smtClean="0">
                <a:solidFill>
                  <a:schemeClr val="bg1"/>
                </a:solidFill>
                <a:latin typeface="Agency FB" panose="020B0503020202020204" pitchFamily="34" charset="0"/>
              </a:rPr>
              <a:t>defibrilateur</a:t>
            </a:r>
            <a:r>
              <a:rPr lang="fr-FR" sz="1050" b="1" dirty="0" smtClean="0">
                <a:solidFill>
                  <a:schemeClr val="bg1"/>
                </a:solidFill>
                <a:latin typeface="Agency FB" panose="020B0503020202020204" pitchFamily="34" charset="0"/>
              </a:rPr>
              <a:t> ? Demandez a quelqu’un d’aller le chercher »</a:t>
            </a:r>
          </a:p>
          <a:p>
            <a:r>
              <a:rPr lang="fr-FR" sz="1400" dirty="0" smtClean="0">
                <a:latin typeface="Agency FB" panose="020B0503020202020204" pitchFamily="34" charset="0"/>
              </a:rPr>
              <a:t>11/ </a:t>
            </a:r>
            <a:r>
              <a:rPr lang="fr-FR" sz="1400" dirty="0" err="1" smtClean="0">
                <a:latin typeface="Agency FB" panose="020B0503020202020204" pitchFamily="34" charset="0"/>
              </a:rPr>
              <a:t>You’re</a:t>
            </a:r>
            <a:r>
              <a:rPr lang="fr-FR" sz="1400" dirty="0" smtClean="0">
                <a:latin typeface="Agency FB" panose="020B0503020202020204" pitchFamily="34" charset="0"/>
              </a:rPr>
              <a:t> </a:t>
            </a:r>
            <a:r>
              <a:rPr lang="fr-FR" sz="1400" dirty="0" err="1" smtClean="0">
                <a:latin typeface="Agency FB" panose="020B0503020202020204" pitchFamily="34" charset="0"/>
              </a:rPr>
              <a:t>doing</a:t>
            </a:r>
            <a:r>
              <a:rPr lang="fr-FR" sz="1400" dirty="0" smtClean="0">
                <a:latin typeface="Agency FB" panose="020B0503020202020204" pitchFamily="34" charset="0"/>
              </a:rPr>
              <a:t> a </a:t>
            </a:r>
            <a:r>
              <a:rPr lang="fr-FR" sz="1400" dirty="0" err="1" smtClean="0">
                <a:latin typeface="Agency FB" panose="020B0503020202020204" pitchFamily="34" charset="0"/>
              </a:rPr>
              <a:t>great</a:t>
            </a:r>
            <a:r>
              <a:rPr lang="fr-FR" sz="1400" dirty="0" smtClean="0">
                <a:latin typeface="Agency FB" panose="020B0503020202020204" pitchFamily="34" charset="0"/>
              </a:rPr>
              <a:t> job, </a:t>
            </a:r>
            <a:r>
              <a:rPr lang="fr-FR" sz="1400" dirty="0" err="1" smtClean="0">
                <a:latin typeface="Agency FB" panose="020B0503020202020204" pitchFamily="34" charset="0"/>
              </a:rPr>
              <a:t>medical</a:t>
            </a:r>
            <a:r>
              <a:rPr lang="fr-FR" sz="1400" dirty="0" smtClean="0">
                <a:latin typeface="Agency FB" panose="020B0503020202020204" pitchFamily="34" charset="0"/>
              </a:rPr>
              <a:t> services arrives </a:t>
            </a:r>
            <a:r>
              <a:rPr lang="fr-FR" sz="1400" dirty="0" err="1" smtClean="0">
                <a:latin typeface="Agency FB" panose="020B0503020202020204" pitchFamily="34" charset="0"/>
              </a:rPr>
              <a:t>soon</a:t>
            </a:r>
            <a:endParaRPr lang="fr-FR" sz="1400" dirty="0" smtClean="0">
              <a:latin typeface="Agency FB" panose="020B0503020202020204" pitchFamily="34" charset="0"/>
            </a:endParaRPr>
          </a:p>
          <a:p>
            <a:r>
              <a:rPr lang="fr-FR" sz="1050" b="1" dirty="0">
                <a:solidFill>
                  <a:schemeClr val="bg1"/>
                </a:solidFill>
                <a:latin typeface="Agency FB" panose="020B0503020202020204" pitchFamily="34" charset="0"/>
              </a:rPr>
              <a:t>	</a:t>
            </a:r>
            <a:r>
              <a:rPr lang="fr-FR" sz="1050" b="1" dirty="0" smtClean="0">
                <a:solidFill>
                  <a:schemeClr val="bg1"/>
                </a:solidFill>
                <a:latin typeface="Agency FB" panose="020B0503020202020204" pitchFamily="34" charset="0"/>
              </a:rPr>
              <a:t>« Vous faites du bon travail, les secours arrivent »</a:t>
            </a:r>
          </a:p>
          <a:p>
            <a:r>
              <a:rPr lang="fr-FR" sz="1400" dirty="0" smtClean="0">
                <a:latin typeface="Agency FB" panose="020B0503020202020204" pitchFamily="34" charset="0"/>
              </a:rPr>
              <a:t>12/ Amélioration de la technique :               </a:t>
            </a:r>
          </a:p>
          <a:p>
            <a:r>
              <a:rPr lang="fr-FR" sz="1100" dirty="0">
                <a:latin typeface="Agency FB" panose="020B0503020202020204" pitchFamily="34" charset="0"/>
              </a:rPr>
              <a:t> </a:t>
            </a:r>
            <a:r>
              <a:rPr lang="fr-FR" sz="1100" dirty="0" smtClean="0">
                <a:latin typeface="Agency FB" panose="020B0503020202020204" pitchFamily="34" charset="0"/>
              </a:rPr>
              <a:t>                                                              a) Lift hands </a:t>
            </a:r>
            <a:r>
              <a:rPr lang="fr-FR" sz="1100" dirty="0" err="1" smtClean="0">
                <a:latin typeface="Agency FB" panose="020B0503020202020204" pitchFamily="34" charset="0"/>
              </a:rPr>
              <a:t>skughtly</a:t>
            </a:r>
            <a:r>
              <a:rPr lang="fr-FR" sz="1100" dirty="0" smtClean="0">
                <a:latin typeface="Agency FB" panose="020B0503020202020204" pitchFamily="34" charset="0"/>
              </a:rPr>
              <a:t> </a:t>
            </a:r>
            <a:r>
              <a:rPr lang="fr-FR" sz="1100" dirty="0" err="1" smtClean="0">
                <a:latin typeface="Agency FB" panose="020B0503020202020204" pitchFamily="34" charset="0"/>
              </a:rPr>
              <a:t>after</a:t>
            </a:r>
            <a:r>
              <a:rPr lang="fr-FR" sz="1100" dirty="0" smtClean="0">
                <a:latin typeface="Agency FB" panose="020B0503020202020204" pitchFamily="34" charset="0"/>
              </a:rPr>
              <a:t> </a:t>
            </a:r>
            <a:r>
              <a:rPr lang="fr-FR" sz="1100" dirty="0" err="1" smtClean="0">
                <a:latin typeface="Agency FB" panose="020B0503020202020204" pitchFamily="34" charset="0"/>
              </a:rPr>
              <a:t>each</a:t>
            </a:r>
            <a:r>
              <a:rPr lang="fr-FR" sz="1100" dirty="0" smtClean="0">
                <a:latin typeface="Agency FB" panose="020B0503020202020204" pitchFamily="34" charset="0"/>
              </a:rPr>
              <a:t> </a:t>
            </a:r>
            <a:r>
              <a:rPr lang="fr-FR" sz="1100" dirty="0" err="1" smtClean="0">
                <a:latin typeface="Agency FB" panose="020B0503020202020204" pitchFamily="34" charset="0"/>
              </a:rPr>
              <a:t>press</a:t>
            </a:r>
            <a:r>
              <a:rPr lang="fr-FR" sz="1100" dirty="0" smtClean="0">
                <a:latin typeface="Agency FB" panose="020B0503020202020204" pitchFamily="34" charset="0"/>
              </a:rPr>
              <a:t> to </a:t>
            </a:r>
            <a:r>
              <a:rPr lang="fr-FR" sz="1100" dirty="0" err="1" smtClean="0">
                <a:latin typeface="Agency FB" panose="020B0503020202020204" pitchFamily="34" charset="0"/>
              </a:rPr>
              <a:t>allow</a:t>
            </a:r>
            <a:r>
              <a:rPr lang="fr-FR" sz="1100" dirty="0" smtClean="0">
                <a:latin typeface="Agency FB" panose="020B0503020202020204" pitchFamily="34" charset="0"/>
              </a:rPr>
              <a:t> </a:t>
            </a:r>
            <a:r>
              <a:rPr lang="fr-FR" sz="1100" dirty="0" err="1" smtClean="0">
                <a:latin typeface="Agency FB" panose="020B0503020202020204" pitchFamily="34" charset="0"/>
              </a:rPr>
              <a:t>chest</a:t>
            </a:r>
            <a:r>
              <a:rPr lang="fr-FR" sz="1100" dirty="0" smtClean="0">
                <a:latin typeface="Agency FB" panose="020B0503020202020204" pitchFamily="34" charset="0"/>
              </a:rPr>
              <a:t> to </a:t>
            </a:r>
            <a:r>
              <a:rPr lang="fr-FR" sz="1100" dirty="0" err="1" smtClean="0">
                <a:latin typeface="Agency FB" panose="020B0503020202020204" pitchFamily="34" charset="0"/>
              </a:rPr>
              <a:t>recoil</a:t>
            </a:r>
            <a:endParaRPr lang="fr-FR" sz="1100" dirty="0" smtClean="0">
              <a:latin typeface="Agency FB" panose="020B0503020202020204" pitchFamily="34" charset="0"/>
            </a:endParaRPr>
          </a:p>
          <a:p>
            <a:r>
              <a:rPr lang="fr-FR" sz="1100" dirty="0">
                <a:latin typeface="Agency FB" panose="020B0503020202020204" pitchFamily="34" charset="0"/>
              </a:rPr>
              <a:t> </a:t>
            </a:r>
            <a:r>
              <a:rPr lang="fr-FR" sz="1100" dirty="0" smtClean="0">
                <a:latin typeface="Agency FB" panose="020B0503020202020204" pitchFamily="34" charset="0"/>
              </a:rPr>
              <a:t>                                                              b) </a:t>
            </a:r>
            <a:r>
              <a:rPr lang="fr-FR" sz="1100" dirty="0" err="1" smtClean="0">
                <a:latin typeface="Agency FB" panose="020B0503020202020204" pitchFamily="34" charset="0"/>
              </a:rPr>
              <a:t>keep</a:t>
            </a:r>
            <a:r>
              <a:rPr lang="fr-FR" sz="1100" dirty="0" smtClean="0">
                <a:latin typeface="Agency FB" panose="020B0503020202020204" pitchFamily="34" charset="0"/>
              </a:rPr>
              <a:t> a </a:t>
            </a:r>
            <a:r>
              <a:rPr lang="fr-FR" sz="1100" dirty="0" err="1" smtClean="0">
                <a:latin typeface="Agency FB" panose="020B0503020202020204" pitchFamily="34" charset="0"/>
              </a:rPr>
              <a:t>forcefull</a:t>
            </a:r>
            <a:r>
              <a:rPr lang="fr-FR" sz="1100" dirty="0" smtClean="0">
                <a:latin typeface="Agency FB" panose="020B0503020202020204" pitchFamily="34" charset="0"/>
              </a:rPr>
              <a:t> compression</a:t>
            </a:r>
          </a:p>
          <a:p>
            <a:r>
              <a:rPr lang="fr-FR" sz="1100" dirty="0">
                <a:latin typeface="Agency FB" panose="020B0503020202020204" pitchFamily="34" charset="0"/>
              </a:rPr>
              <a:t> </a:t>
            </a:r>
            <a:r>
              <a:rPr lang="fr-FR" sz="1100" dirty="0" smtClean="0">
                <a:latin typeface="Agency FB" panose="020B0503020202020204" pitchFamily="34" charset="0"/>
              </a:rPr>
              <a:t>                                                              c) </a:t>
            </a:r>
            <a:r>
              <a:rPr lang="fr-FR" sz="1100" dirty="0" err="1" smtClean="0">
                <a:latin typeface="Agency FB" panose="020B0503020202020204" pitchFamily="34" charset="0"/>
              </a:rPr>
              <a:t>Press</a:t>
            </a:r>
            <a:r>
              <a:rPr lang="fr-FR" sz="1100" dirty="0" smtClean="0">
                <a:latin typeface="Agency FB" panose="020B0503020202020204" pitchFamily="34" charset="0"/>
              </a:rPr>
              <a:t> </a:t>
            </a:r>
            <a:r>
              <a:rPr lang="fr-FR" sz="1100" dirty="0" err="1" smtClean="0">
                <a:latin typeface="Agency FB" panose="020B0503020202020204" pitchFamily="34" charset="0"/>
              </a:rPr>
              <a:t>with</a:t>
            </a:r>
            <a:r>
              <a:rPr lang="fr-FR" sz="1100" dirty="0" smtClean="0">
                <a:latin typeface="Agency FB" panose="020B0503020202020204" pitchFamily="34" charset="0"/>
              </a:rPr>
              <a:t> de </a:t>
            </a:r>
            <a:r>
              <a:rPr lang="fr-FR" sz="1100" dirty="0" err="1" smtClean="0">
                <a:latin typeface="Agency FB" panose="020B0503020202020204" pitchFamily="34" charset="0"/>
              </a:rPr>
              <a:t>heel</a:t>
            </a:r>
            <a:r>
              <a:rPr lang="fr-FR" sz="1100" dirty="0" smtClean="0">
                <a:latin typeface="Agency FB" panose="020B0503020202020204" pitchFamily="34" charset="0"/>
              </a:rPr>
              <a:t> of </a:t>
            </a:r>
            <a:r>
              <a:rPr lang="fr-FR" sz="1100" dirty="0" err="1" smtClean="0">
                <a:latin typeface="Agency FB" panose="020B0503020202020204" pitchFamily="34" charset="0"/>
              </a:rPr>
              <a:t>your</a:t>
            </a:r>
            <a:r>
              <a:rPr lang="fr-FR" sz="1100" dirty="0" smtClean="0">
                <a:latin typeface="Agency FB" panose="020B0503020202020204" pitchFamily="34" charset="0"/>
              </a:rPr>
              <a:t> hand</a:t>
            </a:r>
          </a:p>
          <a:p>
            <a:r>
              <a:rPr lang="fr-FR" sz="1100" dirty="0" smtClean="0">
                <a:latin typeface="Agency FB" panose="020B0503020202020204" pitchFamily="34" charset="0"/>
              </a:rPr>
              <a:t>                                                               d) </a:t>
            </a:r>
            <a:r>
              <a:rPr lang="fr-FR" sz="1100" dirty="0" err="1">
                <a:latin typeface="Agency FB" panose="020B0503020202020204" pitchFamily="34" charset="0"/>
              </a:rPr>
              <a:t>K</a:t>
            </a:r>
            <a:r>
              <a:rPr lang="fr-FR" sz="1100" dirty="0" err="1" smtClean="0">
                <a:latin typeface="Agency FB" panose="020B0503020202020204" pitchFamily="34" charset="0"/>
              </a:rPr>
              <a:t>eep</a:t>
            </a:r>
            <a:r>
              <a:rPr lang="fr-FR" sz="1100" dirty="0" smtClean="0">
                <a:latin typeface="Agency FB" panose="020B0503020202020204" pitchFamily="34" charset="0"/>
              </a:rPr>
              <a:t> straight </a:t>
            </a:r>
            <a:r>
              <a:rPr lang="fr-FR" sz="1100" dirty="0" err="1" smtClean="0">
                <a:latin typeface="Agency FB" panose="020B0503020202020204" pitchFamily="34" charset="0"/>
              </a:rPr>
              <a:t>arms</a:t>
            </a:r>
            <a:endParaRPr lang="fr-FR" sz="1100" dirty="0" smtClean="0">
              <a:latin typeface="Agency FB" panose="020B0503020202020204" pitchFamily="34" charset="0"/>
            </a:endParaRPr>
          </a:p>
          <a:p>
            <a:endParaRPr lang="fr-FR" sz="1100" dirty="0" smtClean="0">
              <a:latin typeface="Agency FB" panose="020B0503020202020204" pitchFamily="34" charset="0"/>
            </a:endParaRPr>
          </a:p>
          <a:p>
            <a:r>
              <a:rPr lang="fr-FR" sz="1400" dirty="0" smtClean="0">
                <a:latin typeface="Agency FB" panose="020B0503020202020204" pitchFamily="34" charset="0"/>
              </a:rPr>
              <a:t>13/ </a:t>
            </a:r>
            <a:r>
              <a:rPr lang="fr-FR" sz="1400" dirty="0" err="1" smtClean="0">
                <a:latin typeface="Agency FB" panose="020B0503020202020204" pitchFamily="34" charset="0"/>
              </a:rPr>
              <a:t>Take</a:t>
            </a:r>
            <a:r>
              <a:rPr lang="fr-FR" sz="1400" dirty="0" smtClean="0">
                <a:latin typeface="Agency FB" panose="020B0503020202020204" pitchFamily="34" charset="0"/>
              </a:rPr>
              <a:t> </a:t>
            </a:r>
            <a:r>
              <a:rPr lang="fr-FR" sz="1400" dirty="0" err="1" smtClean="0">
                <a:latin typeface="Agency FB" panose="020B0503020202020204" pitchFamily="34" charset="0"/>
              </a:rPr>
              <a:t>turns</a:t>
            </a:r>
            <a:r>
              <a:rPr lang="fr-FR" sz="1400" dirty="0" smtClean="0">
                <a:latin typeface="Agency FB" panose="020B0503020202020204" pitchFamily="34" charset="0"/>
              </a:rPr>
              <a:t> </a:t>
            </a:r>
            <a:r>
              <a:rPr lang="fr-FR" sz="1400" dirty="0" err="1" smtClean="0">
                <a:latin typeface="Agency FB" panose="020B0503020202020204" pitchFamily="34" charset="0"/>
              </a:rPr>
              <a:t>with</a:t>
            </a:r>
            <a:r>
              <a:rPr lang="fr-FR" sz="1400" dirty="0" smtClean="0">
                <a:latin typeface="Agency FB" panose="020B0503020202020204" pitchFamily="34" charset="0"/>
              </a:rPr>
              <a:t> </a:t>
            </a:r>
            <a:r>
              <a:rPr lang="fr-FR" sz="1400" dirty="0" err="1" smtClean="0">
                <a:latin typeface="Agency FB" panose="020B0503020202020204" pitchFamily="34" charset="0"/>
              </a:rPr>
              <a:t>bystander</a:t>
            </a:r>
            <a:r>
              <a:rPr lang="fr-FR" sz="1400" dirty="0">
                <a:latin typeface="Agency FB" panose="020B0503020202020204" pitchFamily="34" charset="0"/>
              </a:rPr>
              <a:t> </a:t>
            </a:r>
            <a:r>
              <a:rPr lang="fr-FR" sz="1400" dirty="0" smtClean="0">
                <a:latin typeface="Agency FB" panose="020B0503020202020204" pitchFamily="34" charset="0"/>
              </a:rPr>
              <a:t>(</a:t>
            </a:r>
            <a:r>
              <a:rPr lang="fr-FR" sz="1400" dirty="0" err="1" smtClean="0">
                <a:latin typeface="Agency FB" panose="020B0503020202020204" pitchFamily="34" charset="0"/>
              </a:rPr>
              <a:t>somebody</a:t>
            </a:r>
            <a:r>
              <a:rPr lang="fr-FR" sz="1400" dirty="0" smtClean="0">
                <a:latin typeface="Agency FB" panose="020B0503020202020204" pitchFamily="34" charset="0"/>
              </a:rPr>
              <a:t> </a:t>
            </a:r>
            <a:r>
              <a:rPr lang="fr-FR" sz="1400" dirty="0" err="1" smtClean="0">
                <a:latin typeface="Agency FB" panose="020B0503020202020204" pitchFamily="34" charset="0"/>
              </a:rPr>
              <a:t>else</a:t>
            </a:r>
            <a:r>
              <a:rPr lang="fr-FR" sz="1400" dirty="0" smtClean="0">
                <a:latin typeface="Agency FB" panose="020B0503020202020204" pitchFamily="34" charset="0"/>
              </a:rPr>
              <a:t>)</a:t>
            </a:r>
            <a:r>
              <a:rPr lang="fr-FR" sz="1400" dirty="0">
                <a:latin typeface="Agency FB" panose="020B0503020202020204" pitchFamily="34" charset="0"/>
              </a:rPr>
              <a:t> if </a:t>
            </a:r>
            <a:r>
              <a:rPr lang="fr-FR" sz="1400" dirty="0" err="1">
                <a:latin typeface="Agency FB" panose="020B0503020202020204" pitchFamily="34" charset="0"/>
              </a:rPr>
              <a:t>it’s</a:t>
            </a:r>
            <a:r>
              <a:rPr lang="fr-FR" sz="1400" dirty="0">
                <a:latin typeface="Agency FB" panose="020B0503020202020204" pitchFamily="34" charset="0"/>
              </a:rPr>
              <a:t> possible</a:t>
            </a:r>
            <a:r>
              <a:rPr lang="fr-FR" sz="1400" dirty="0" smtClean="0">
                <a:latin typeface="Agency FB" panose="020B0503020202020204" pitchFamily="34" charset="0"/>
              </a:rPr>
              <a:t> </a:t>
            </a:r>
            <a:r>
              <a:rPr lang="fr-FR" sz="1400" dirty="0" err="1" smtClean="0">
                <a:latin typeface="Agency FB" panose="020B0503020202020204" pitchFamily="34" charset="0"/>
              </a:rPr>
              <a:t>until</a:t>
            </a:r>
            <a:r>
              <a:rPr lang="fr-FR" sz="1400" dirty="0" smtClean="0">
                <a:latin typeface="Agency FB" panose="020B0503020202020204" pitchFamily="34" charset="0"/>
              </a:rPr>
              <a:t> </a:t>
            </a:r>
            <a:r>
              <a:rPr lang="fr-FR" sz="1400" dirty="0" err="1" smtClean="0">
                <a:latin typeface="Agency FB" panose="020B0503020202020204" pitchFamily="34" charset="0"/>
              </a:rPr>
              <a:t>medical</a:t>
            </a:r>
            <a:r>
              <a:rPr lang="fr-FR" sz="1400" dirty="0" smtClean="0">
                <a:latin typeface="Agency FB" panose="020B0503020202020204" pitchFamily="34" charset="0"/>
              </a:rPr>
              <a:t> services arrive</a:t>
            </a:r>
          </a:p>
          <a:p>
            <a:r>
              <a:rPr lang="fr-FR" sz="1050" b="1" dirty="0">
                <a:solidFill>
                  <a:schemeClr val="bg1"/>
                </a:solidFill>
                <a:latin typeface="Agency FB" panose="020B0503020202020204" pitchFamily="34" charset="0"/>
              </a:rPr>
              <a:t>	</a:t>
            </a:r>
            <a:r>
              <a:rPr lang="fr-FR" sz="1050" b="1" dirty="0" smtClean="0">
                <a:solidFill>
                  <a:schemeClr val="bg1"/>
                </a:solidFill>
                <a:latin typeface="Agency FB" panose="020B0503020202020204" pitchFamily="34" charset="0"/>
              </a:rPr>
              <a:t>« Alternez avec quelqu’un d’autre »              </a:t>
            </a:r>
          </a:p>
          <a:p>
            <a:r>
              <a:rPr lang="fr-FR" dirty="0" smtClean="0"/>
              <a:t>                                                                      </a:t>
            </a:r>
            <a:endParaRPr lang="fr-FR" dirty="0"/>
          </a:p>
        </p:txBody>
      </p:sp>
      <p:sp>
        <p:nvSpPr>
          <p:cNvPr id="5" name="Rectangle 4"/>
          <p:cNvSpPr/>
          <p:nvPr/>
        </p:nvSpPr>
        <p:spPr>
          <a:xfrm>
            <a:off x="8030095" y="5171607"/>
            <a:ext cx="3812135" cy="85512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Si ACR enfant ou noyade envisager insufflations si réalisable   </a:t>
            </a:r>
            <a:endParaRPr lang="fr-FR" dirty="0"/>
          </a:p>
        </p:txBody>
      </p:sp>
      <p:sp>
        <p:nvSpPr>
          <p:cNvPr id="6" name="Bouton d'action : Accueil 5">
            <a:hlinkClick r:id="" action="ppaction://hlinkshowjump?jump=firstslide" highlightClick="1"/>
          </p:cNvPr>
          <p:cNvSpPr/>
          <p:nvPr/>
        </p:nvSpPr>
        <p:spPr>
          <a:xfrm>
            <a:off x="8480811" y="569624"/>
            <a:ext cx="1042416" cy="1042416"/>
          </a:xfrm>
          <a:prstGeom prst="actionButtonHom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Flèche gauche 1">
            <a:hlinkClick r:id="rId4" action="ppaction://hlinksldjump"/>
          </p:cNvPr>
          <p:cNvSpPr/>
          <p:nvPr/>
        </p:nvSpPr>
        <p:spPr>
          <a:xfrm>
            <a:off x="9651075" y="3882043"/>
            <a:ext cx="1761843" cy="972589"/>
          </a:xfrm>
          <a:prstGeom prst="lef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 smtClean="0">
                <a:solidFill>
                  <a:srgbClr val="FF0000"/>
                </a:solidFill>
                <a:latin typeface="Bahnschrift" panose="020B0502040204020203" pitchFamily="34" charset="0"/>
              </a:rPr>
              <a:t>DETECTION ACR </a:t>
            </a:r>
            <a:endParaRPr lang="fr-FR" sz="1400" b="1" dirty="0">
              <a:solidFill>
                <a:srgbClr val="FF0000"/>
              </a:solidFill>
              <a:latin typeface="Bahnschrift" panose="020B0502040204020203" pitchFamily="34" charset="0"/>
            </a:endParaRPr>
          </a:p>
        </p:txBody>
      </p:sp>
      <p:pic>
        <p:nvPicPr>
          <p:cNvPr id="3" name="Voix 00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37811" y="5951235"/>
            <a:ext cx="609600" cy="609600"/>
          </a:xfrm>
          <a:prstGeom prst="rect">
            <a:avLst/>
          </a:prstGeom>
        </p:spPr>
      </p:pic>
      <p:sp>
        <p:nvSpPr>
          <p:cNvPr id="8" name="Rectangle à coins arrondis 7"/>
          <p:cNvSpPr/>
          <p:nvPr/>
        </p:nvSpPr>
        <p:spPr>
          <a:xfrm>
            <a:off x="5328459" y="4854632"/>
            <a:ext cx="2028305" cy="56526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RYTHME MCE </a:t>
            </a:r>
            <a:endParaRPr lang="fr-FR" dirty="0"/>
          </a:p>
        </p:txBody>
      </p:sp>
      <p:sp>
        <p:nvSpPr>
          <p:cNvPr id="9" name="Flèche droite 8"/>
          <p:cNvSpPr/>
          <p:nvPr/>
        </p:nvSpPr>
        <p:spPr>
          <a:xfrm rot="5400000">
            <a:off x="6054436" y="5489006"/>
            <a:ext cx="444186" cy="36105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47596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5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à coins arrondis 1"/>
          <p:cNvSpPr/>
          <p:nvPr/>
        </p:nvSpPr>
        <p:spPr>
          <a:xfrm>
            <a:off x="678873" y="178781"/>
            <a:ext cx="8395854" cy="723207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b="1" i="1" u="sng" dirty="0" smtClean="0"/>
              <a:t>CONSCIENCE</a:t>
            </a:r>
            <a:r>
              <a:rPr lang="fr-FR" b="1" i="1" dirty="0" smtClean="0"/>
              <a:t> :        </a:t>
            </a:r>
            <a:r>
              <a:rPr lang="fr-FR" dirty="0" smtClean="0"/>
              <a:t>« </a:t>
            </a:r>
            <a:r>
              <a:rPr lang="fr-FR" dirty="0" err="1" smtClean="0"/>
              <a:t>Does</a:t>
            </a:r>
            <a:r>
              <a:rPr lang="fr-FR" dirty="0" smtClean="0"/>
              <a:t> </a:t>
            </a:r>
            <a:r>
              <a:rPr lang="fr-FR" dirty="0" err="1" smtClean="0"/>
              <a:t>she</a:t>
            </a:r>
            <a:r>
              <a:rPr lang="fr-FR" dirty="0" smtClean="0"/>
              <a:t> </a:t>
            </a:r>
            <a:r>
              <a:rPr lang="fr-FR" dirty="0" err="1" smtClean="0"/>
              <a:t>speaks</a:t>
            </a:r>
            <a:r>
              <a:rPr lang="fr-FR" dirty="0" smtClean="0"/>
              <a:t> ?»</a:t>
            </a:r>
            <a:endParaRPr lang="fr-FR" dirty="0"/>
          </a:p>
        </p:txBody>
      </p:sp>
      <p:sp>
        <p:nvSpPr>
          <p:cNvPr id="3" name="Rectangle à coins arrondis 2"/>
          <p:cNvSpPr/>
          <p:nvPr/>
        </p:nvSpPr>
        <p:spPr>
          <a:xfrm>
            <a:off x="967926" y="1079602"/>
            <a:ext cx="1396538" cy="532014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NO</a:t>
            </a:r>
            <a:endParaRPr lang="fr-FR" dirty="0"/>
          </a:p>
        </p:txBody>
      </p:sp>
      <p:sp>
        <p:nvSpPr>
          <p:cNvPr id="6" name="Rectangle à coins arrondis 5"/>
          <p:cNvSpPr/>
          <p:nvPr/>
        </p:nvSpPr>
        <p:spPr>
          <a:xfrm>
            <a:off x="7469947" y="1100822"/>
            <a:ext cx="1396538" cy="532014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YES</a:t>
            </a:r>
            <a:endParaRPr lang="fr-FR" dirty="0"/>
          </a:p>
        </p:txBody>
      </p:sp>
      <p:sp>
        <p:nvSpPr>
          <p:cNvPr id="7" name="Rectangle à coins arrondis 6"/>
          <p:cNvSpPr/>
          <p:nvPr/>
        </p:nvSpPr>
        <p:spPr>
          <a:xfrm>
            <a:off x="10106711" y="1082326"/>
            <a:ext cx="1396538" cy="532014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PRISE  D’INFOS</a:t>
            </a:r>
            <a:endParaRPr lang="fr-FR" dirty="0"/>
          </a:p>
        </p:txBody>
      </p:sp>
      <p:sp>
        <p:nvSpPr>
          <p:cNvPr id="8" name="Rectangle à coins arrondis 7"/>
          <p:cNvSpPr/>
          <p:nvPr/>
        </p:nvSpPr>
        <p:spPr>
          <a:xfrm>
            <a:off x="4047850" y="4707997"/>
            <a:ext cx="2500582" cy="53201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Ventilation anormale</a:t>
            </a:r>
            <a:endParaRPr lang="fr-FR" dirty="0"/>
          </a:p>
        </p:txBody>
      </p:sp>
      <p:sp>
        <p:nvSpPr>
          <p:cNvPr id="9" name="Rectangle à coins arrondis 8"/>
          <p:cNvSpPr/>
          <p:nvPr/>
        </p:nvSpPr>
        <p:spPr>
          <a:xfrm>
            <a:off x="909617" y="4719066"/>
            <a:ext cx="2980958" cy="1064501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Pas de ventilation ou </a:t>
            </a:r>
            <a:r>
              <a:rPr lang="fr-FR" smtClean="0"/>
              <a:t>intervalles supérieur </a:t>
            </a:r>
            <a:r>
              <a:rPr lang="fr-FR" dirty="0" smtClean="0"/>
              <a:t>a 7 secondes </a:t>
            </a:r>
            <a:endParaRPr lang="fr-FR" dirty="0"/>
          </a:p>
        </p:txBody>
      </p:sp>
      <p:sp>
        <p:nvSpPr>
          <p:cNvPr id="10" name="Rectangle à coins arrondis 9"/>
          <p:cNvSpPr/>
          <p:nvPr/>
        </p:nvSpPr>
        <p:spPr>
          <a:xfrm>
            <a:off x="909617" y="2940161"/>
            <a:ext cx="7445242" cy="113235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b="1" u="sng" dirty="0" smtClean="0"/>
              <a:t>VENTILATION </a:t>
            </a:r>
            <a:r>
              <a:rPr lang="fr-FR" b="1" dirty="0" smtClean="0"/>
              <a:t>: </a:t>
            </a:r>
            <a:r>
              <a:rPr lang="fr-FR" b="1" dirty="0" smtClean="0">
                <a:solidFill>
                  <a:srgbClr val="FF0000"/>
                </a:solidFill>
              </a:rPr>
              <a:t>« </a:t>
            </a:r>
            <a:r>
              <a:rPr lang="fr-FR" b="1" smtClean="0">
                <a:solidFill>
                  <a:srgbClr val="FF0000"/>
                </a:solidFill>
              </a:rPr>
              <a:t>Put your</a:t>
            </a:r>
            <a:r>
              <a:rPr lang="fr-FR" b="1" dirty="0" smtClean="0">
                <a:solidFill>
                  <a:srgbClr val="FF0000"/>
                </a:solidFill>
              </a:rPr>
              <a:t> hand on the </a:t>
            </a:r>
            <a:r>
              <a:rPr lang="fr-FR" b="1" dirty="0" err="1" smtClean="0">
                <a:solidFill>
                  <a:srgbClr val="FF0000"/>
                </a:solidFill>
              </a:rPr>
              <a:t>stomac</a:t>
            </a:r>
            <a:r>
              <a:rPr lang="fr-FR" b="1" dirty="0" smtClean="0">
                <a:solidFill>
                  <a:srgbClr val="FF0000"/>
                </a:solidFill>
              </a:rPr>
              <a:t> </a:t>
            </a:r>
          </a:p>
          <a:p>
            <a:pPr algn="ctr"/>
            <a:r>
              <a:rPr lang="fr-FR" b="1" dirty="0" smtClean="0">
                <a:solidFill>
                  <a:srgbClr val="FF0000"/>
                </a:solidFill>
              </a:rPr>
              <a:t> Say </a:t>
            </a:r>
            <a:r>
              <a:rPr lang="fr-FR" b="1" dirty="0" err="1" smtClean="0">
                <a:solidFill>
                  <a:srgbClr val="FF0000"/>
                </a:solidFill>
              </a:rPr>
              <a:t>now</a:t>
            </a:r>
            <a:r>
              <a:rPr lang="fr-FR" b="1" dirty="0" smtClean="0">
                <a:solidFill>
                  <a:srgbClr val="FF0000"/>
                </a:solidFill>
              </a:rPr>
              <a:t> </a:t>
            </a:r>
            <a:r>
              <a:rPr lang="fr-FR" b="1" dirty="0" err="1" smtClean="0">
                <a:solidFill>
                  <a:srgbClr val="FF0000"/>
                </a:solidFill>
              </a:rPr>
              <a:t>every</a:t>
            </a:r>
            <a:r>
              <a:rPr lang="fr-FR" b="1" dirty="0" smtClean="0">
                <a:solidFill>
                  <a:srgbClr val="FF0000"/>
                </a:solidFill>
              </a:rPr>
              <a:t> </a:t>
            </a:r>
            <a:r>
              <a:rPr lang="fr-FR" b="1" dirty="0" err="1" smtClean="0">
                <a:solidFill>
                  <a:srgbClr val="FF0000"/>
                </a:solidFill>
              </a:rPr>
              <a:t>breath</a:t>
            </a:r>
            <a:r>
              <a:rPr lang="fr-FR" b="1" dirty="0" smtClean="0">
                <a:solidFill>
                  <a:srgbClr val="FF0000"/>
                </a:solidFill>
              </a:rPr>
              <a:t> </a:t>
            </a:r>
            <a:r>
              <a:rPr lang="fr-FR" b="1" dirty="0" err="1" smtClean="0">
                <a:solidFill>
                  <a:srgbClr val="FF0000"/>
                </a:solidFill>
              </a:rPr>
              <a:t>he</a:t>
            </a:r>
            <a:r>
              <a:rPr lang="fr-FR" b="1" dirty="0" smtClean="0">
                <a:solidFill>
                  <a:srgbClr val="FF0000"/>
                </a:solidFill>
              </a:rPr>
              <a:t>/</a:t>
            </a:r>
            <a:r>
              <a:rPr lang="fr-FR" b="1" dirty="0" err="1" smtClean="0">
                <a:solidFill>
                  <a:srgbClr val="FF0000"/>
                </a:solidFill>
              </a:rPr>
              <a:t>she</a:t>
            </a:r>
            <a:r>
              <a:rPr lang="fr-FR" b="1" dirty="0" smtClean="0">
                <a:solidFill>
                  <a:srgbClr val="FF0000"/>
                </a:solidFill>
              </a:rPr>
              <a:t> </a:t>
            </a:r>
            <a:r>
              <a:rPr lang="fr-FR" b="1" dirty="0" err="1" smtClean="0">
                <a:solidFill>
                  <a:srgbClr val="FF0000"/>
                </a:solidFill>
              </a:rPr>
              <a:t>takes</a:t>
            </a:r>
            <a:r>
              <a:rPr lang="fr-FR" b="1" dirty="0" smtClean="0">
                <a:solidFill>
                  <a:srgbClr val="FF0000"/>
                </a:solidFill>
              </a:rPr>
              <a:t> </a:t>
            </a:r>
            <a:r>
              <a:rPr lang="fr-FR" b="1" dirty="0" err="1" smtClean="0">
                <a:solidFill>
                  <a:srgbClr val="FF0000"/>
                </a:solidFill>
              </a:rPr>
              <a:t>immediatly</a:t>
            </a:r>
            <a:r>
              <a:rPr lang="fr-FR" b="1" dirty="0" smtClean="0">
                <a:solidFill>
                  <a:srgbClr val="FF0000"/>
                </a:solidFill>
              </a:rPr>
              <a:t> by </a:t>
            </a:r>
            <a:r>
              <a:rPr lang="fr-FR" b="1" dirty="0" err="1" smtClean="0">
                <a:solidFill>
                  <a:srgbClr val="FF0000"/>
                </a:solidFill>
              </a:rPr>
              <a:t>saying</a:t>
            </a:r>
            <a:r>
              <a:rPr lang="fr-FR" b="1" dirty="0" smtClean="0">
                <a:solidFill>
                  <a:srgbClr val="FF0000"/>
                </a:solidFill>
              </a:rPr>
              <a:t> TOP </a:t>
            </a:r>
          </a:p>
          <a:p>
            <a:pPr algn="ctr"/>
            <a:r>
              <a:rPr lang="fr-FR" b="1" dirty="0" smtClean="0">
                <a:solidFill>
                  <a:srgbClr val="FF0000"/>
                </a:solidFill>
              </a:rPr>
              <a:t>(</a:t>
            </a:r>
            <a:r>
              <a:rPr lang="fr-FR" b="1" dirty="0" err="1" smtClean="0">
                <a:solidFill>
                  <a:srgbClr val="FF0000"/>
                </a:solidFill>
              </a:rPr>
              <a:t>until</a:t>
            </a:r>
            <a:r>
              <a:rPr lang="fr-FR" b="1" dirty="0" smtClean="0">
                <a:solidFill>
                  <a:srgbClr val="FF0000"/>
                </a:solidFill>
              </a:rPr>
              <a:t> i tell </a:t>
            </a:r>
            <a:r>
              <a:rPr lang="fr-FR" b="1" dirty="0" err="1" smtClean="0">
                <a:solidFill>
                  <a:srgbClr val="FF0000"/>
                </a:solidFill>
              </a:rPr>
              <a:t>you</a:t>
            </a:r>
            <a:r>
              <a:rPr lang="fr-FR" b="1" dirty="0" smtClean="0">
                <a:solidFill>
                  <a:srgbClr val="FF0000"/>
                </a:solidFill>
              </a:rPr>
              <a:t> to stop) »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2976143" y="1079602"/>
            <a:ext cx="255530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smtClean="0">
                <a:solidFill>
                  <a:srgbClr val="FFFF00"/>
                </a:solidFill>
              </a:rPr>
              <a:t>SI CRISE CONVULSIVE ATTENDRE LA FIN DE LA CRISE </a:t>
            </a:r>
            <a:endParaRPr lang="fr-FR" sz="1400" b="1" dirty="0">
              <a:solidFill>
                <a:srgbClr val="FFFF00"/>
              </a:solidFill>
            </a:endParaRPr>
          </a:p>
        </p:txBody>
      </p:sp>
      <p:sp>
        <p:nvSpPr>
          <p:cNvPr id="11" name="Flèche vers le bas 10"/>
          <p:cNvSpPr/>
          <p:nvPr/>
        </p:nvSpPr>
        <p:spPr>
          <a:xfrm>
            <a:off x="1423879" y="1805276"/>
            <a:ext cx="484632" cy="974851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Flèche vers le bas 12"/>
          <p:cNvSpPr/>
          <p:nvPr/>
        </p:nvSpPr>
        <p:spPr>
          <a:xfrm rot="16200000">
            <a:off x="2579595" y="1099990"/>
            <a:ext cx="484632" cy="538619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Flèche vers le bas 13"/>
          <p:cNvSpPr/>
          <p:nvPr/>
        </p:nvSpPr>
        <p:spPr>
          <a:xfrm>
            <a:off x="4047850" y="1826549"/>
            <a:ext cx="484632" cy="946525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Flèche vers le bas 16"/>
          <p:cNvSpPr/>
          <p:nvPr/>
        </p:nvSpPr>
        <p:spPr>
          <a:xfrm rot="16200000">
            <a:off x="9365521" y="1099990"/>
            <a:ext cx="484632" cy="538619"/>
          </a:xfrm>
          <a:prstGeom prst="downArrow">
            <a:avLst/>
          </a:prstGeom>
          <a:solidFill>
            <a:schemeClr val="bg2">
              <a:lumMod val="60000"/>
              <a:lumOff val="4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Flèche vers le bas 17"/>
          <p:cNvSpPr/>
          <p:nvPr/>
        </p:nvSpPr>
        <p:spPr>
          <a:xfrm>
            <a:off x="7517696" y="4112662"/>
            <a:ext cx="484632" cy="538619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Flèche vers le bas 18"/>
          <p:cNvSpPr/>
          <p:nvPr/>
        </p:nvSpPr>
        <p:spPr>
          <a:xfrm>
            <a:off x="5046820" y="5356642"/>
            <a:ext cx="484632" cy="538619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Flèche vers le bas 19"/>
          <p:cNvSpPr/>
          <p:nvPr/>
        </p:nvSpPr>
        <p:spPr>
          <a:xfrm>
            <a:off x="5046820" y="4120945"/>
            <a:ext cx="484632" cy="538619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Flèche vers le bas 20"/>
          <p:cNvSpPr/>
          <p:nvPr/>
        </p:nvSpPr>
        <p:spPr>
          <a:xfrm>
            <a:off x="2213782" y="4130423"/>
            <a:ext cx="484632" cy="538619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Rectangle à coins arrondis 21"/>
          <p:cNvSpPr/>
          <p:nvPr/>
        </p:nvSpPr>
        <p:spPr>
          <a:xfrm>
            <a:off x="6840417" y="4701225"/>
            <a:ext cx="3036729" cy="1005248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/>
              <a:t>Ventilation normale et intervalles en dessous de 7 secondes </a:t>
            </a:r>
            <a:endParaRPr lang="fr-FR" dirty="0"/>
          </a:p>
        </p:txBody>
      </p:sp>
      <p:sp>
        <p:nvSpPr>
          <p:cNvPr id="25" name="Flèche courbée vers le haut 24"/>
          <p:cNvSpPr/>
          <p:nvPr/>
        </p:nvSpPr>
        <p:spPr>
          <a:xfrm rot="15032041">
            <a:off x="7929524" y="4127692"/>
            <a:ext cx="3566729" cy="1240634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26" name="Rectangle à coins arrondis 25"/>
          <p:cNvSpPr/>
          <p:nvPr/>
        </p:nvSpPr>
        <p:spPr>
          <a:xfrm>
            <a:off x="8279701" y="6274185"/>
            <a:ext cx="1210966" cy="532014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PLS</a:t>
            </a:r>
            <a:endParaRPr lang="fr-FR" dirty="0"/>
          </a:p>
        </p:txBody>
      </p:sp>
      <p:sp>
        <p:nvSpPr>
          <p:cNvPr id="27" name="Flèche vers le bas 26"/>
          <p:cNvSpPr/>
          <p:nvPr/>
        </p:nvSpPr>
        <p:spPr>
          <a:xfrm>
            <a:off x="8624169" y="5772498"/>
            <a:ext cx="484632" cy="501688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Rectangle à coins arrondis 27"/>
          <p:cNvSpPr/>
          <p:nvPr/>
        </p:nvSpPr>
        <p:spPr>
          <a:xfrm>
            <a:off x="909616" y="5943600"/>
            <a:ext cx="5968701" cy="692555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b="1" dirty="0" smtClean="0"/>
              <a:t>CPR – « </a:t>
            </a:r>
            <a:r>
              <a:rPr lang="fr-FR" b="1" dirty="0" err="1" smtClean="0"/>
              <a:t>Chest</a:t>
            </a:r>
            <a:r>
              <a:rPr lang="fr-FR" b="1" dirty="0" smtClean="0"/>
              <a:t> compression »</a:t>
            </a:r>
            <a:endParaRPr lang="fr-FR" b="1" dirty="0"/>
          </a:p>
        </p:txBody>
      </p:sp>
      <p:sp>
        <p:nvSpPr>
          <p:cNvPr id="5" name="Bouton d'action : Accueil 4">
            <a:hlinkClick r:id="" action="ppaction://hlinkshowjump?jump=firstslide" highlightClick="1"/>
          </p:cNvPr>
          <p:cNvSpPr/>
          <p:nvPr/>
        </p:nvSpPr>
        <p:spPr>
          <a:xfrm>
            <a:off x="10549710" y="2564381"/>
            <a:ext cx="1042416" cy="1042416"/>
          </a:xfrm>
          <a:prstGeom prst="actionButtonHom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Flèche droite 11">
            <a:hlinkClick r:id="rId2" action="ppaction://hlinksldjump"/>
          </p:cNvPr>
          <p:cNvSpPr/>
          <p:nvPr/>
        </p:nvSpPr>
        <p:spPr>
          <a:xfrm>
            <a:off x="10549710" y="5962029"/>
            <a:ext cx="1531738" cy="877421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rgbClr val="FF0000"/>
                </a:solidFill>
              </a:rPr>
              <a:t>AIDE RCP</a:t>
            </a:r>
            <a:endParaRPr lang="fr-F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026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uton d'action : Accueil 1">
            <a:hlinkClick r:id="" action="ppaction://hlinkshowjump?jump=firstslide" highlightClick="1"/>
          </p:cNvPr>
          <p:cNvSpPr/>
          <p:nvPr/>
        </p:nvSpPr>
        <p:spPr>
          <a:xfrm>
            <a:off x="10476253" y="5460841"/>
            <a:ext cx="1042416" cy="1042416"/>
          </a:xfrm>
          <a:prstGeom prst="actionButtonHom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Rectangle 2"/>
          <p:cNvSpPr/>
          <p:nvPr/>
        </p:nvSpPr>
        <p:spPr>
          <a:xfrm>
            <a:off x="91439" y="1982966"/>
            <a:ext cx="11618259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arenR"/>
            </a:pPr>
            <a:r>
              <a:rPr lang="fr-FR" sz="2000" dirty="0">
                <a:solidFill>
                  <a:srgbClr val="FFFF00"/>
                </a:solidFill>
                <a:latin typeface="Bahnschrift" panose="020B0502040204020203" pitchFamily="34" charset="0"/>
              </a:rPr>
              <a:t>Enveloppe + stylo en bas </a:t>
            </a:r>
            <a:r>
              <a:rPr lang="fr-FR" sz="2000" dirty="0">
                <a:latin typeface="Bahnschrift" panose="020B0502040204020203" pitchFamily="34" charset="0"/>
              </a:rPr>
              <a:t>de l’écran (intituler émission d’un message</a:t>
            </a:r>
            <a:r>
              <a:rPr lang="fr-FR" sz="2000" dirty="0" smtClean="0">
                <a:latin typeface="Bahnschrift" panose="020B0502040204020203" pitchFamily="34" charset="0"/>
              </a:rPr>
              <a:t>)</a:t>
            </a:r>
          </a:p>
          <a:p>
            <a:pPr marL="342900" indent="-342900">
              <a:buAutoNum type="arabicParenR"/>
            </a:pPr>
            <a:endParaRPr lang="fr-FR" sz="2000" dirty="0" smtClean="0">
              <a:latin typeface="Bahnschrift" panose="020B0502040204020203" pitchFamily="34" charset="0"/>
            </a:endParaRPr>
          </a:p>
          <a:p>
            <a:pPr marL="342900" indent="-342900">
              <a:buAutoNum type="arabicParenR"/>
            </a:pPr>
            <a:r>
              <a:rPr lang="fr-FR" sz="2000" dirty="0" smtClean="0">
                <a:latin typeface="Bahnschrift" panose="020B0502040204020203" pitchFamily="34" charset="0"/>
              </a:rPr>
              <a:t>Cliquer sur </a:t>
            </a:r>
            <a:r>
              <a:rPr lang="fr-FR" sz="2000" dirty="0" smtClean="0">
                <a:solidFill>
                  <a:srgbClr val="FFFF00"/>
                </a:solidFill>
                <a:latin typeface="Bahnschrift" panose="020B0502040204020203" pitchFamily="34" charset="0"/>
              </a:rPr>
              <a:t>sélection</a:t>
            </a:r>
            <a:r>
              <a:rPr lang="fr-FR" sz="2000" dirty="0" smtClean="0">
                <a:latin typeface="Bahnschrift" panose="020B0502040204020203" pitchFamily="34" charset="0"/>
              </a:rPr>
              <a:t>  et </a:t>
            </a:r>
            <a:r>
              <a:rPr lang="fr-FR" sz="2000" dirty="0" smtClean="0">
                <a:solidFill>
                  <a:srgbClr val="FFFF00"/>
                </a:solidFill>
                <a:latin typeface="Bahnschrift" panose="020B0502040204020203" pitchFamily="34" charset="0"/>
              </a:rPr>
              <a:t>cocher la case de la barre déroulante </a:t>
            </a:r>
            <a:r>
              <a:rPr lang="fr-FR" sz="2000" dirty="0" smtClean="0">
                <a:latin typeface="Bahnschrift" panose="020B0502040204020203" pitchFamily="34" charset="0"/>
              </a:rPr>
              <a:t>puis choisir le centre de secours</a:t>
            </a:r>
          </a:p>
          <a:p>
            <a:r>
              <a:rPr lang="fr-FR" sz="2000" dirty="0" smtClean="0">
                <a:latin typeface="Bahnschrift" panose="020B0502040204020203" pitchFamily="34" charset="0"/>
              </a:rPr>
              <a:t> </a:t>
            </a:r>
          </a:p>
          <a:p>
            <a:r>
              <a:rPr lang="fr-FR" sz="2000" dirty="0" smtClean="0">
                <a:latin typeface="Bahnschrift" panose="020B0502040204020203" pitchFamily="34" charset="0"/>
              </a:rPr>
              <a:t>3)  Dans la barre </a:t>
            </a:r>
            <a:r>
              <a:rPr lang="fr-FR" sz="2000" dirty="0" smtClean="0">
                <a:solidFill>
                  <a:srgbClr val="FFFF00"/>
                </a:solidFill>
                <a:latin typeface="Bahnschrift" panose="020B0502040204020203" pitchFamily="34" charset="0"/>
              </a:rPr>
              <a:t>types</a:t>
            </a:r>
            <a:r>
              <a:rPr lang="fr-FR" sz="2000" dirty="0" smtClean="0">
                <a:latin typeface="Bahnschrift" panose="020B0502040204020203" pitchFamily="34" charset="0"/>
              </a:rPr>
              <a:t> , </a:t>
            </a:r>
            <a:r>
              <a:rPr lang="fr-FR" sz="2000" dirty="0" smtClean="0">
                <a:solidFill>
                  <a:srgbClr val="FFFF00"/>
                </a:solidFill>
                <a:latin typeface="Bahnschrift" panose="020B0502040204020203" pitchFamily="34" charset="0"/>
              </a:rPr>
              <a:t>sélectionner IMPRIMANTE </a:t>
            </a:r>
            <a:r>
              <a:rPr lang="fr-FR" sz="2000" dirty="0" smtClean="0">
                <a:latin typeface="Bahnschrift" panose="020B0502040204020203" pitchFamily="34" charset="0"/>
              </a:rPr>
              <a:t>et appuyer sur </a:t>
            </a:r>
            <a:r>
              <a:rPr lang="fr-FR" sz="2000" dirty="0" smtClean="0">
                <a:solidFill>
                  <a:srgbClr val="FFFF00"/>
                </a:solidFill>
                <a:latin typeface="Bahnschrift" panose="020B0502040204020203" pitchFamily="34" charset="0"/>
              </a:rPr>
              <a:t>recherche</a:t>
            </a:r>
            <a:r>
              <a:rPr lang="fr-FR" sz="2000" dirty="0" smtClean="0">
                <a:latin typeface="Bahnschrift" panose="020B0502040204020203" pitchFamily="34" charset="0"/>
              </a:rPr>
              <a:t> </a:t>
            </a:r>
          </a:p>
          <a:p>
            <a:pPr marL="342900" indent="-342900">
              <a:buAutoNum type="arabicParenR"/>
            </a:pPr>
            <a:endParaRPr lang="fr-FR" sz="2000" dirty="0" smtClean="0">
              <a:latin typeface="Bahnschrift" panose="020B0502040204020203" pitchFamily="34" charset="0"/>
            </a:endParaRPr>
          </a:p>
          <a:p>
            <a:pPr marL="342900" indent="-342900">
              <a:buAutoNum type="arabicParenR" startAt="4"/>
            </a:pPr>
            <a:r>
              <a:rPr lang="fr-FR" sz="2000" dirty="0" smtClean="0">
                <a:latin typeface="Bahnschrift" panose="020B0502040204020203" pitchFamily="34" charset="0"/>
              </a:rPr>
              <a:t>Cliquer sur le nom de </a:t>
            </a:r>
            <a:r>
              <a:rPr lang="fr-FR" sz="2000" dirty="0" smtClean="0">
                <a:solidFill>
                  <a:srgbClr val="FFFF00"/>
                </a:solidFill>
                <a:latin typeface="Bahnschrift" panose="020B0502040204020203" pitchFamily="34" charset="0"/>
              </a:rPr>
              <a:t>l’imprimante puis ajouter</a:t>
            </a:r>
          </a:p>
          <a:p>
            <a:r>
              <a:rPr lang="fr-FR" sz="2000" dirty="0" smtClean="0">
                <a:latin typeface="Bahnschrift" panose="020B0502040204020203" pitchFamily="34" charset="0"/>
              </a:rPr>
              <a:t> </a:t>
            </a:r>
          </a:p>
          <a:p>
            <a:r>
              <a:rPr lang="fr-FR" sz="2000" dirty="0" smtClean="0">
                <a:latin typeface="Bahnschrift" panose="020B0502040204020203" pitchFamily="34" charset="0"/>
              </a:rPr>
              <a:t>5)  Fermer la fenêtre et dans la partie </a:t>
            </a:r>
            <a:r>
              <a:rPr lang="fr-FR" sz="2000" dirty="0" smtClean="0">
                <a:solidFill>
                  <a:srgbClr val="FFFF00"/>
                </a:solidFill>
                <a:latin typeface="Bahnschrift" panose="020B0502040204020203" pitchFamily="34" charset="0"/>
              </a:rPr>
              <a:t>catégorie </a:t>
            </a:r>
            <a:r>
              <a:rPr lang="fr-FR" sz="2000" dirty="0" smtClean="0">
                <a:latin typeface="Bahnschrift" panose="020B0502040204020203" pitchFamily="34" charset="0"/>
              </a:rPr>
              <a:t>mettre </a:t>
            </a:r>
            <a:r>
              <a:rPr lang="fr-FR" sz="2000" dirty="0" smtClean="0">
                <a:solidFill>
                  <a:srgbClr val="FFFF00"/>
                </a:solidFill>
                <a:latin typeface="Bahnschrift" panose="020B0502040204020203" pitchFamily="34" charset="0"/>
              </a:rPr>
              <a:t>messagerie opérationnelle</a:t>
            </a:r>
          </a:p>
          <a:p>
            <a:r>
              <a:rPr lang="fr-FR" sz="2000" dirty="0" smtClean="0">
                <a:latin typeface="Bahnschrift" panose="020B0502040204020203" pitchFamily="34" charset="0"/>
              </a:rPr>
              <a:t> </a:t>
            </a:r>
          </a:p>
          <a:p>
            <a:r>
              <a:rPr lang="fr-FR" sz="2000" dirty="0" smtClean="0">
                <a:latin typeface="Bahnschrift" panose="020B0502040204020203" pitchFamily="34" charset="0"/>
              </a:rPr>
              <a:t>6)  Taper son texte et </a:t>
            </a:r>
            <a:r>
              <a:rPr lang="fr-FR" sz="2000" dirty="0" smtClean="0">
                <a:solidFill>
                  <a:srgbClr val="FFFF00"/>
                </a:solidFill>
                <a:latin typeface="Bahnschrift" panose="020B0502040204020203" pitchFamily="34" charset="0"/>
              </a:rPr>
              <a:t>cliquer sur émettre </a:t>
            </a:r>
            <a:endParaRPr lang="fr-FR" sz="2000" dirty="0">
              <a:solidFill>
                <a:srgbClr val="FFFF00"/>
              </a:solidFill>
              <a:latin typeface="Bahnschrift" panose="020B0502040204020203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768138" y="480109"/>
            <a:ext cx="647936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u="sng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loucester MT Extra Condensed" panose="02030808020601010101" pitchFamily="18" charset="0"/>
              </a:rPr>
              <a:t>ENVOYER UN MESSAGE SUR IMPRIMANTE D’UN CENTRE DE SECOURS </a:t>
            </a:r>
            <a:endParaRPr lang="fr-FR" sz="2400" b="1" u="sng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Gloucester MT Extra Condensed" panose="02030808020601010101" pitchFamily="18" charset="0"/>
            </a:endParaRPr>
          </a:p>
        </p:txBody>
      </p:sp>
      <p:sp>
        <p:nvSpPr>
          <p:cNvPr id="5" name="Flèche gauche 4">
            <a:hlinkClick r:id="rId2" action="ppaction://hlinksldjump"/>
          </p:cNvPr>
          <p:cNvSpPr/>
          <p:nvPr/>
        </p:nvSpPr>
        <p:spPr>
          <a:xfrm>
            <a:off x="7438747" y="5460841"/>
            <a:ext cx="2319251" cy="939338"/>
          </a:xfrm>
          <a:prstGeom prst="leftArrow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/>
              <a:t>PRECEDENT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500361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uton d'action : Accueil 1">
            <a:hlinkClick r:id="" action="ppaction://hlinkshowjump?jump=firstslide" highlightClick="1"/>
          </p:cNvPr>
          <p:cNvSpPr/>
          <p:nvPr/>
        </p:nvSpPr>
        <p:spPr>
          <a:xfrm>
            <a:off x="11149584" y="5815584"/>
            <a:ext cx="1042416" cy="1042416"/>
          </a:xfrm>
          <a:prstGeom prst="actionButtonHom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352" y="0"/>
            <a:ext cx="9792391" cy="6858000"/>
          </a:xfrm>
          <a:prstGeom prst="rect">
            <a:avLst/>
          </a:prstGeom>
        </p:spPr>
      </p:pic>
      <p:cxnSp>
        <p:nvCxnSpPr>
          <p:cNvPr id="8" name="Connecteur droit 7"/>
          <p:cNvCxnSpPr/>
          <p:nvPr/>
        </p:nvCxnSpPr>
        <p:spPr>
          <a:xfrm flipH="1">
            <a:off x="4950691" y="323273"/>
            <a:ext cx="397164" cy="1357745"/>
          </a:xfrm>
          <a:prstGeom prst="line">
            <a:avLst/>
          </a:prstGeom>
          <a:ln w="889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8"/>
          <p:cNvCxnSpPr/>
          <p:nvPr/>
        </p:nvCxnSpPr>
        <p:spPr>
          <a:xfrm flipH="1">
            <a:off x="1006764" y="1228436"/>
            <a:ext cx="692727" cy="0"/>
          </a:xfrm>
          <a:prstGeom prst="line">
            <a:avLst/>
          </a:prstGeom>
          <a:ln w="88900">
            <a:solidFill>
              <a:srgbClr val="FF0000">
                <a:alpha val="39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ZoneTexte 22"/>
          <p:cNvSpPr txBox="1"/>
          <p:nvPr/>
        </p:nvSpPr>
        <p:spPr>
          <a:xfrm>
            <a:off x="2001753" y="1062242"/>
            <a:ext cx="20521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FF0000"/>
                </a:solidFill>
              </a:rPr>
              <a:t>= SNCF LIMOGES</a:t>
            </a:r>
            <a:endParaRPr lang="fr-FR" dirty="0">
              <a:solidFill>
                <a:srgbClr val="FF0000"/>
              </a:solidFill>
            </a:endParaRPr>
          </a:p>
        </p:txBody>
      </p:sp>
      <p:cxnSp>
        <p:nvCxnSpPr>
          <p:cNvPr id="28" name="Connecteur droit 27"/>
          <p:cNvCxnSpPr/>
          <p:nvPr/>
        </p:nvCxnSpPr>
        <p:spPr>
          <a:xfrm>
            <a:off x="1006764" y="1717964"/>
            <a:ext cx="692727" cy="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ZoneTexte 32"/>
          <p:cNvSpPr txBox="1"/>
          <p:nvPr/>
        </p:nvSpPr>
        <p:spPr>
          <a:xfrm>
            <a:off x="2001753" y="1533298"/>
            <a:ext cx="2249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00B050"/>
                </a:solidFill>
              </a:rPr>
              <a:t>= SNCF TOULOUSE </a:t>
            </a:r>
            <a:endParaRPr lang="fr-FR" dirty="0">
              <a:solidFill>
                <a:srgbClr val="00B050"/>
              </a:solidFill>
            </a:endParaRPr>
          </a:p>
        </p:txBody>
      </p:sp>
      <p:sp>
        <p:nvSpPr>
          <p:cNvPr id="38" name="Forme libre 37"/>
          <p:cNvSpPr/>
          <p:nvPr/>
        </p:nvSpPr>
        <p:spPr>
          <a:xfrm>
            <a:off x="5486400" y="332509"/>
            <a:ext cx="1996329" cy="1119132"/>
          </a:xfrm>
          <a:custGeom>
            <a:avLst/>
            <a:gdLst>
              <a:gd name="connsiteX0" fmla="*/ 0 w 1996329"/>
              <a:gd name="connsiteY0" fmla="*/ 0 h 1119132"/>
              <a:gd name="connsiteX1" fmla="*/ 443345 w 1996329"/>
              <a:gd name="connsiteY1" fmla="*/ 212436 h 1119132"/>
              <a:gd name="connsiteX2" fmla="*/ 646545 w 1996329"/>
              <a:gd name="connsiteY2" fmla="*/ 600364 h 1119132"/>
              <a:gd name="connsiteX3" fmla="*/ 748145 w 1996329"/>
              <a:gd name="connsiteY3" fmla="*/ 895927 h 1119132"/>
              <a:gd name="connsiteX4" fmla="*/ 1163782 w 1996329"/>
              <a:gd name="connsiteY4" fmla="*/ 1117600 h 1119132"/>
              <a:gd name="connsiteX5" fmla="*/ 1699491 w 1996329"/>
              <a:gd name="connsiteY5" fmla="*/ 988291 h 1119132"/>
              <a:gd name="connsiteX6" fmla="*/ 1967345 w 1996329"/>
              <a:gd name="connsiteY6" fmla="*/ 877455 h 1119132"/>
              <a:gd name="connsiteX7" fmla="*/ 1976582 w 1996329"/>
              <a:gd name="connsiteY7" fmla="*/ 895927 h 11191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96329" h="1119132">
                <a:moveTo>
                  <a:pt x="0" y="0"/>
                </a:moveTo>
                <a:cubicBezTo>
                  <a:pt x="167794" y="56187"/>
                  <a:pt x="335588" y="112375"/>
                  <a:pt x="443345" y="212436"/>
                </a:cubicBezTo>
                <a:cubicBezTo>
                  <a:pt x="551103" y="312497"/>
                  <a:pt x="595745" y="486449"/>
                  <a:pt x="646545" y="600364"/>
                </a:cubicBezTo>
                <a:cubicBezTo>
                  <a:pt x="697345" y="714279"/>
                  <a:pt x="661939" y="809721"/>
                  <a:pt x="748145" y="895927"/>
                </a:cubicBezTo>
                <a:cubicBezTo>
                  <a:pt x="834351" y="982133"/>
                  <a:pt x="1005224" y="1102206"/>
                  <a:pt x="1163782" y="1117600"/>
                </a:cubicBezTo>
                <a:cubicBezTo>
                  <a:pt x="1322340" y="1132994"/>
                  <a:pt x="1565564" y="1028315"/>
                  <a:pt x="1699491" y="988291"/>
                </a:cubicBezTo>
                <a:cubicBezTo>
                  <a:pt x="1833418" y="948267"/>
                  <a:pt x="1921163" y="892849"/>
                  <a:pt x="1967345" y="877455"/>
                </a:cubicBezTo>
                <a:cubicBezTo>
                  <a:pt x="2013527" y="862061"/>
                  <a:pt x="1995054" y="878994"/>
                  <a:pt x="1976582" y="895927"/>
                </a:cubicBezTo>
              </a:path>
            </a:pathLst>
          </a:custGeom>
          <a:noFill/>
          <a:ln w="76200">
            <a:solidFill>
              <a:srgbClr val="FF0000">
                <a:alpha val="39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Forme libre 40"/>
          <p:cNvSpPr/>
          <p:nvPr/>
        </p:nvSpPr>
        <p:spPr>
          <a:xfrm>
            <a:off x="6002935" y="1274618"/>
            <a:ext cx="2880452" cy="2383058"/>
          </a:xfrm>
          <a:custGeom>
            <a:avLst/>
            <a:gdLst>
              <a:gd name="connsiteX0" fmla="*/ 65356 w 2880452"/>
              <a:gd name="connsiteY0" fmla="*/ 0 h 2383058"/>
              <a:gd name="connsiteX1" fmla="*/ 701 w 2880452"/>
              <a:gd name="connsiteY1" fmla="*/ 803564 h 2383058"/>
              <a:gd name="connsiteX2" fmla="*/ 102301 w 2880452"/>
              <a:gd name="connsiteY2" fmla="*/ 1108364 h 2383058"/>
              <a:gd name="connsiteX3" fmla="*/ 287029 w 2880452"/>
              <a:gd name="connsiteY3" fmla="*/ 1330037 h 2383058"/>
              <a:gd name="connsiteX4" fmla="*/ 1062883 w 2880452"/>
              <a:gd name="connsiteY4" fmla="*/ 1911927 h 2383058"/>
              <a:gd name="connsiteX5" fmla="*/ 1746374 w 2880452"/>
              <a:gd name="connsiteY5" fmla="*/ 2346037 h 2383058"/>
              <a:gd name="connsiteX6" fmla="*/ 1931101 w 2880452"/>
              <a:gd name="connsiteY6" fmla="*/ 2355273 h 2383058"/>
              <a:gd name="connsiteX7" fmla="*/ 2254374 w 2880452"/>
              <a:gd name="connsiteY7" fmla="*/ 2309091 h 2383058"/>
              <a:gd name="connsiteX8" fmla="*/ 2346738 w 2880452"/>
              <a:gd name="connsiteY8" fmla="*/ 2161309 h 2383058"/>
              <a:gd name="connsiteX9" fmla="*/ 2836265 w 2880452"/>
              <a:gd name="connsiteY9" fmla="*/ 1902691 h 2383058"/>
              <a:gd name="connsiteX10" fmla="*/ 2827029 w 2880452"/>
              <a:gd name="connsiteY10" fmla="*/ 1911927 h 23830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880452" h="2383058">
                <a:moveTo>
                  <a:pt x="65356" y="0"/>
                </a:moveTo>
                <a:cubicBezTo>
                  <a:pt x="29950" y="309418"/>
                  <a:pt x="-5456" y="618837"/>
                  <a:pt x="701" y="803564"/>
                </a:cubicBezTo>
                <a:cubicBezTo>
                  <a:pt x="6858" y="988291"/>
                  <a:pt x="54580" y="1020619"/>
                  <a:pt x="102301" y="1108364"/>
                </a:cubicBezTo>
                <a:cubicBezTo>
                  <a:pt x="150022" y="1196110"/>
                  <a:pt x="126932" y="1196110"/>
                  <a:pt x="287029" y="1330037"/>
                </a:cubicBezTo>
                <a:cubicBezTo>
                  <a:pt x="447126" y="1463964"/>
                  <a:pt x="819659" y="1742594"/>
                  <a:pt x="1062883" y="1911927"/>
                </a:cubicBezTo>
                <a:cubicBezTo>
                  <a:pt x="1306107" y="2081260"/>
                  <a:pt x="1601671" y="2272146"/>
                  <a:pt x="1746374" y="2346037"/>
                </a:cubicBezTo>
                <a:cubicBezTo>
                  <a:pt x="1891077" y="2419928"/>
                  <a:pt x="1846434" y="2361431"/>
                  <a:pt x="1931101" y="2355273"/>
                </a:cubicBezTo>
                <a:cubicBezTo>
                  <a:pt x="2015768" y="2349115"/>
                  <a:pt x="2185101" y="2341418"/>
                  <a:pt x="2254374" y="2309091"/>
                </a:cubicBezTo>
                <a:cubicBezTo>
                  <a:pt x="2323647" y="2276764"/>
                  <a:pt x="2249756" y="2229042"/>
                  <a:pt x="2346738" y="2161309"/>
                </a:cubicBezTo>
                <a:cubicBezTo>
                  <a:pt x="2443720" y="2093576"/>
                  <a:pt x="2756217" y="1944255"/>
                  <a:pt x="2836265" y="1902691"/>
                </a:cubicBezTo>
                <a:cubicBezTo>
                  <a:pt x="2916313" y="1861127"/>
                  <a:pt x="2871671" y="1886527"/>
                  <a:pt x="2827029" y="1911927"/>
                </a:cubicBezTo>
              </a:path>
            </a:pathLst>
          </a:cu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Forme libre 43"/>
          <p:cNvSpPr/>
          <p:nvPr/>
        </p:nvSpPr>
        <p:spPr>
          <a:xfrm>
            <a:off x="4254199" y="1681018"/>
            <a:ext cx="876236" cy="4182783"/>
          </a:xfrm>
          <a:custGeom>
            <a:avLst/>
            <a:gdLst>
              <a:gd name="connsiteX0" fmla="*/ 641074 w 876236"/>
              <a:gd name="connsiteY0" fmla="*/ 0 h 4182783"/>
              <a:gd name="connsiteX1" fmla="*/ 410165 w 876236"/>
              <a:gd name="connsiteY1" fmla="*/ 138546 h 4182783"/>
              <a:gd name="connsiteX2" fmla="*/ 336274 w 876236"/>
              <a:gd name="connsiteY2" fmla="*/ 230909 h 4182783"/>
              <a:gd name="connsiteX3" fmla="*/ 31474 w 876236"/>
              <a:gd name="connsiteY3" fmla="*/ 1191491 h 4182783"/>
              <a:gd name="connsiteX4" fmla="*/ 22237 w 876236"/>
              <a:gd name="connsiteY4" fmla="*/ 1450109 h 4182783"/>
              <a:gd name="connsiteX5" fmla="*/ 142310 w 876236"/>
              <a:gd name="connsiteY5" fmla="*/ 1921164 h 4182783"/>
              <a:gd name="connsiteX6" fmla="*/ 779619 w 876236"/>
              <a:gd name="connsiteY6" fmla="*/ 3888509 h 4182783"/>
              <a:gd name="connsiteX7" fmla="*/ 862746 w 876236"/>
              <a:gd name="connsiteY7" fmla="*/ 4137891 h 4182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76236" h="4182783">
                <a:moveTo>
                  <a:pt x="641074" y="0"/>
                </a:moveTo>
                <a:cubicBezTo>
                  <a:pt x="551019" y="50030"/>
                  <a:pt x="460965" y="100061"/>
                  <a:pt x="410165" y="138546"/>
                </a:cubicBezTo>
                <a:cubicBezTo>
                  <a:pt x="359365" y="177031"/>
                  <a:pt x="399389" y="55418"/>
                  <a:pt x="336274" y="230909"/>
                </a:cubicBezTo>
                <a:cubicBezTo>
                  <a:pt x="273159" y="406400"/>
                  <a:pt x="83813" y="988291"/>
                  <a:pt x="31474" y="1191491"/>
                </a:cubicBezTo>
                <a:cubicBezTo>
                  <a:pt x="-20865" y="1394691"/>
                  <a:pt x="3764" y="1328497"/>
                  <a:pt x="22237" y="1450109"/>
                </a:cubicBezTo>
                <a:cubicBezTo>
                  <a:pt x="40710" y="1571721"/>
                  <a:pt x="16080" y="1514764"/>
                  <a:pt x="142310" y="1921164"/>
                </a:cubicBezTo>
                <a:cubicBezTo>
                  <a:pt x="268540" y="2327564"/>
                  <a:pt x="659546" y="3519055"/>
                  <a:pt x="779619" y="3888509"/>
                </a:cubicBezTo>
                <a:cubicBezTo>
                  <a:pt x="899692" y="4257964"/>
                  <a:pt x="881219" y="4197927"/>
                  <a:pt x="862746" y="4137891"/>
                </a:cubicBezTo>
              </a:path>
            </a:pathLst>
          </a:cu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Forme libre 44"/>
          <p:cNvSpPr/>
          <p:nvPr/>
        </p:nvSpPr>
        <p:spPr>
          <a:xfrm rot="180177">
            <a:off x="1006764" y="2277879"/>
            <a:ext cx="692727" cy="45719"/>
          </a:xfrm>
          <a:custGeom>
            <a:avLst/>
            <a:gdLst>
              <a:gd name="connsiteX0" fmla="*/ 0 w 732100"/>
              <a:gd name="connsiteY0" fmla="*/ 205809 h 205809"/>
              <a:gd name="connsiteX1" fmla="*/ 665018 w 732100"/>
              <a:gd name="connsiteY1" fmla="*/ 21081 h 205809"/>
              <a:gd name="connsiteX2" fmla="*/ 674254 w 732100"/>
              <a:gd name="connsiteY2" fmla="*/ 11845 h 205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32100" h="205809">
                <a:moveTo>
                  <a:pt x="0" y="205809"/>
                </a:moveTo>
                <a:lnTo>
                  <a:pt x="665018" y="21081"/>
                </a:lnTo>
                <a:cubicBezTo>
                  <a:pt x="777394" y="-11246"/>
                  <a:pt x="725824" y="299"/>
                  <a:pt x="674254" y="11845"/>
                </a:cubicBezTo>
              </a:path>
            </a:pathLst>
          </a:cu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ZoneTexte 45"/>
          <p:cNvSpPr txBox="1"/>
          <p:nvPr/>
        </p:nvSpPr>
        <p:spPr>
          <a:xfrm>
            <a:off x="1996903" y="2124484"/>
            <a:ext cx="23423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00B0F0"/>
                </a:solidFill>
              </a:rPr>
              <a:t>= SNCF CLERMONT </a:t>
            </a:r>
            <a:endParaRPr lang="fr-FR" dirty="0">
              <a:solidFill>
                <a:srgbClr val="00B0F0"/>
              </a:solidFill>
            </a:endParaRPr>
          </a:p>
        </p:txBody>
      </p:sp>
      <p:sp>
        <p:nvSpPr>
          <p:cNvPr id="4" name="Ellipse 3"/>
          <p:cNvSpPr/>
          <p:nvPr/>
        </p:nvSpPr>
        <p:spPr>
          <a:xfrm>
            <a:off x="4769284" y="1595464"/>
            <a:ext cx="181407" cy="8728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/>
          <p:cNvSpPr/>
          <p:nvPr/>
        </p:nvSpPr>
        <p:spPr>
          <a:xfrm>
            <a:off x="5304993" y="277952"/>
            <a:ext cx="181407" cy="8728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/>
          <p:cNvSpPr/>
          <p:nvPr/>
        </p:nvSpPr>
        <p:spPr>
          <a:xfrm>
            <a:off x="6146036" y="1148914"/>
            <a:ext cx="181407" cy="8728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/>
          <p:cNvSpPr/>
          <p:nvPr/>
        </p:nvSpPr>
        <p:spPr>
          <a:xfrm>
            <a:off x="4262347" y="2597894"/>
            <a:ext cx="209900" cy="11777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/>
          <p:cNvSpPr/>
          <p:nvPr/>
        </p:nvSpPr>
        <p:spPr>
          <a:xfrm>
            <a:off x="4601613" y="4247805"/>
            <a:ext cx="228082" cy="831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/>
          <p:cNvSpPr/>
          <p:nvPr/>
        </p:nvSpPr>
        <p:spPr>
          <a:xfrm>
            <a:off x="7430036" y="1306802"/>
            <a:ext cx="191238" cy="1247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Forme libre 4"/>
          <p:cNvSpPr/>
          <p:nvPr/>
        </p:nvSpPr>
        <p:spPr>
          <a:xfrm>
            <a:off x="7631084" y="1230284"/>
            <a:ext cx="672642" cy="149629"/>
          </a:xfrm>
          <a:custGeom>
            <a:avLst/>
            <a:gdLst>
              <a:gd name="connsiteX0" fmla="*/ 0 w 672642"/>
              <a:gd name="connsiteY0" fmla="*/ 149629 h 149629"/>
              <a:gd name="connsiteX1" fmla="*/ 216131 w 672642"/>
              <a:gd name="connsiteY1" fmla="*/ 66501 h 149629"/>
              <a:gd name="connsiteX2" fmla="*/ 382385 w 672642"/>
              <a:gd name="connsiteY2" fmla="*/ 33251 h 149629"/>
              <a:gd name="connsiteX3" fmla="*/ 540327 w 672642"/>
              <a:gd name="connsiteY3" fmla="*/ 8312 h 149629"/>
              <a:gd name="connsiteX4" fmla="*/ 665018 w 672642"/>
              <a:gd name="connsiteY4" fmla="*/ 8312 h 149629"/>
              <a:gd name="connsiteX5" fmla="*/ 648392 w 672642"/>
              <a:gd name="connsiteY5" fmla="*/ 0 h 149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72642" h="149629">
                <a:moveTo>
                  <a:pt x="0" y="149629"/>
                </a:moveTo>
                <a:cubicBezTo>
                  <a:pt x="76200" y="117763"/>
                  <a:pt x="152400" y="85897"/>
                  <a:pt x="216131" y="66501"/>
                </a:cubicBezTo>
                <a:cubicBezTo>
                  <a:pt x="279862" y="47105"/>
                  <a:pt x="328352" y="42949"/>
                  <a:pt x="382385" y="33251"/>
                </a:cubicBezTo>
                <a:cubicBezTo>
                  <a:pt x="436418" y="23553"/>
                  <a:pt x="493222" y="12468"/>
                  <a:pt x="540327" y="8312"/>
                </a:cubicBezTo>
                <a:cubicBezTo>
                  <a:pt x="587433" y="4155"/>
                  <a:pt x="647007" y="9697"/>
                  <a:pt x="665018" y="8312"/>
                </a:cubicBezTo>
                <a:cubicBezTo>
                  <a:pt x="683029" y="6927"/>
                  <a:pt x="665710" y="3463"/>
                  <a:pt x="648392" y="0"/>
                </a:cubicBezTo>
              </a:path>
            </a:pathLst>
          </a:custGeom>
          <a:ln w="76200">
            <a:solidFill>
              <a:srgbClr val="00B0F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Ellipse 21"/>
          <p:cNvSpPr/>
          <p:nvPr/>
        </p:nvSpPr>
        <p:spPr>
          <a:xfrm>
            <a:off x="8213763" y="3537141"/>
            <a:ext cx="179925" cy="12053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4162544" y="1502520"/>
            <a:ext cx="66889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b="1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PK 537</a:t>
            </a:r>
            <a:endParaRPr lang="fr-FR" sz="800" b="1" dirty="0">
              <a:solidFill>
                <a:schemeClr val="bg1"/>
              </a:solidFill>
              <a:latin typeface="Bahnschrift" panose="020B0502040204020203" pitchFamily="34" charset="0"/>
            </a:endParaRPr>
          </a:p>
        </p:txBody>
      </p:sp>
      <p:sp>
        <p:nvSpPr>
          <p:cNvPr id="24" name="ZoneTexte 23"/>
          <p:cNvSpPr txBox="1"/>
          <p:nvPr/>
        </p:nvSpPr>
        <p:spPr>
          <a:xfrm>
            <a:off x="3792822" y="2544148"/>
            <a:ext cx="66889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b="1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PK 559</a:t>
            </a:r>
            <a:endParaRPr lang="fr-FR" sz="800" b="1" dirty="0">
              <a:solidFill>
                <a:schemeClr val="bg1"/>
              </a:solidFill>
              <a:latin typeface="Bahnschrift" panose="020B0502040204020203" pitchFamily="34" charset="0"/>
            </a:endParaRPr>
          </a:p>
        </p:txBody>
      </p:sp>
      <p:sp>
        <p:nvSpPr>
          <p:cNvPr id="7" name="Moins 6"/>
          <p:cNvSpPr/>
          <p:nvPr/>
        </p:nvSpPr>
        <p:spPr>
          <a:xfrm>
            <a:off x="5064142" y="786384"/>
            <a:ext cx="283713" cy="45719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ZoneTexte 26"/>
          <p:cNvSpPr txBox="1"/>
          <p:nvPr/>
        </p:nvSpPr>
        <p:spPr>
          <a:xfrm>
            <a:off x="4657194" y="692173"/>
            <a:ext cx="66889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b="1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PK 519</a:t>
            </a:r>
            <a:endParaRPr lang="fr-FR" sz="800" b="1" dirty="0">
              <a:solidFill>
                <a:schemeClr val="bg1"/>
              </a:solidFill>
              <a:latin typeface="Bahnschrift" panose="020B0502040204020203" pitchFamily="34" charset="0"/>
            </a:endParaRPr>
          </a:p>
        </p:txBody>
      </p:sp>
      <p:sp>
        <p:nvSpPr>
          <p:cNvPr id="29" name="ZoneTexte 28"/>
          <p:cNvSpPr txBox="1"/>
          <p:nvPr/>
        </p:nvSpPr>
        <p:spPr>
          <a:xfrm>
            <a:off x="6244628" y="676631"/>
            <a:ext cx="66889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b="1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PN 95</a:t>
            </a:r>
            <a:endParaRPr lang="fr-FR" sz="800" b="1" dirty="0">
              <a:solidFill>
                <a:schemeClr val="bg1"/>
              </a:solidFill>
              <a:latin typeface="Bahnschrift" panose="020B0502040204020203" pitchFamily="34" charset="0"/>
            </a:endParaRPr>
          </a:p>
        </p:txBody>
      </p:sp>
      <p:sp>
        <p:nvSpPr>
          <p:cNvPr id="30" name="Moins 29"/>
          <p:cNvSpPr/>
          <p:nvPr/>
        </p:nvSpPr>
        <p:spPr>
          <a:xfrm>
            <a:off x="5736125" y="786384"/>
            <a:ext cx="283713" cy="45719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ZoneTexte 9"/>
          <p:cNvSpPr txBox="1"/>
          <p:nvPr/>
        </p:nvSpPr>
        <p:spPr>
          <a:xfrm>
            <a:off x="8300097" y="592270"/>
            <a:ext cx="194767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b="1" dirty="0" smtClean="0">
                <a:solidFill>
                  <a:srgbClr val="00B0F0"/>
                </a:solidFill>
                <a:latin typeface="Bahnschrift" panose="020B0502040204020203" pitchFamily="34" charset="0"/>
              </a:rPr>
              <a:t>RESPONSABILITE SDIS 46 UNIQUEMENT PK 671 A 676 COMMUNE LAMATIVIE</a:t>
            </a:r>
            <a:endParaRPr lang="fr-FR" sz="900" b="1" dirty="0">
              <a:solidFill>
                <a:srgbClr val="00B0F0"/>
              </a:solidFill>
              <a:latin typeface="Bahnschrift" panose="020B0502040204020203" pitchFamily="34" charset="0"/>
            </a:endParaRPr>
          </a:p>
        </p:txBody>
      </p:sp>
      <p:sp>
        <p:nvSpPr>
          <p:cNvPr id="32" name="Moins 31"/>
          <p:cNvSpPr/>
          <p:nvPr/>
        </p:nvSpPr>
        <p:spPr>
          <a:xfrm rot="3629463">
            <a:off x="7554887" y="1255210"/>
            <a:ext cx="283713" cy="147068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Moins 33"/>
          <p:cNvSpPr/>
          <p:nvPr/>
        </p:nvSpPr>
        <p:spPr>
          <a:xfrm rot="3983002" flipV="1">
            <a:off x="8190345" y="1137052"/>
            <a:ext cx="283713" cy="161195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ZoneTexte 34"/>
          <p:cNvSpPr txBox="1"/>
          <p:nvPr/>
        </p:nvSpPr>
        <p:spPr>
          <a:xfrm>
            <a:off x="7308566" y="1372631"/>
            <a:ext cx="66889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b="1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PK 664</a:t>
            </a:r>
            <a:endParaRPr lang="fr-FR" sz="800" b="1" dirty="0">
              <a:solidFill>
                <a:schemeClr val="bg1"/>
              </a:solidFill>
              <a:latin typeface="Bahnschrift" panose="020B0502040204020203" pitchFamily="34" charset="0"/>
            </a:endParaRPr>
          </a:p>
        </p:txBody>
      </p:sp>
      <p:sp>
        <p:nvSpPr>
          <p:cNvPr id="11" name="Ellipse 10"/>
          <p:cNvSpPr/>
          <p:nvPr/>
        </p:nvSpPr>
        <p:spPr>
          <a:xfrm>
            <a:off x="8883387" y="3908801"/>
            <a:ext cx="795519" cy="503076"/>
          </a:xfrm>
          <a:prstGeom prst="ellipse">
            <a:avLst/>
          </a:prstGeom>
          <a:solidFill>
            <a:srgbClr val="00B050">
              <a:alpha val="35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Ellipse 35"/>
          <p:cNvSpPr/>
          <p:nvPr/>
        </p:nvSpPr>
        <p:spPr>
          <a:xfrm>
            <a:off x="9072780" y="1495627"/>
            <a:ext cx="795519" cy="503076"/>
          </a:xfrm>
          <a:prstGeom prst="ellipse">
            <a:avLst/>
          </a:prstGeom>
          <a:solidFill>
            <a:srgbClr val="00B0F0">
              <a:alpha val="35000"/>
            </a:srgbClr>
          </a:solidFill>
          <a:ln>
            <a:solidFill>
              <a:schemeClr val="accent1">
                <a:shade val="50000"/>
                <a:hueMod val="94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Ellipse 36"/>
          <p:cNvSpPr/>
          <p:nvPr/>
        </p:nvSpPr>
        <p:spPr>
          <a:xfrm>
            <a:off x="4674203" y="6266855"/>
            <a:ext cx="934860" cy="503076"/>
          </a:xfrm>
          <a:prstGeom prst="ellipse">
            <a:avLst/>
          </a:prstGeom>
          <a:solidFill>
            <a:srgbClr val="00B050">
              <a:alpha val="35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Forme libre 13"/>
          <p:cNvSpPr/>
          <p:nvPr/>
        </p:nvSpPr>
        <p:spPr>
          <a:xfrm>
            <a:off x="4624388" y="1228859"/>
            <a:ext cx="2600325" cy="2438266"/>
          </a:xfrm>
          <a:custGeom>
            <a:avLst/>
            <a:gdLst>
              <a:gd name="connsiteX0" fmla="*/ 561975 w 2600325"/>
              <a:gd name="connsiteY0" fmla="*/ 209416 h 2438266"/>
              <a:gd name="connsiteX1" fmla="*/ 533400 w 2600325"/>
              <a:gd name="connsiteY1" fmla="*/ 257041 h 2438266"/>
              <a:gd name="connsiteX2" fmla="*/ 528637 w 2600325"/>
              <a:gd name="connsiteY2" fmla="*/ 271329 h 2438266"/>
              <a:gd name="connsiteX3" fmla="*/ 519112 w 2600325"/>
              <a:gd name="connsiteY3" fmla="*/ 290379 h 2438266"/>
              <a:gd name="connsiteX4" fmla="*/ 504825 w 2600325"/>
              <a:gd name="connsiteY4" fmla="*/ 304666 h 2438266"/>
              <a:gd name="connsiteX5" fmla="*/ 481012 w 2600325"/>
              <a:gd name="connsiteY5" fmla="*/ 328479 h 2438266"/>
              <a:gd name="connsiteX6" fmla="*/ 457200 w 2600325"/>
              <a:gd name="connsiteY6" fmla="*/ 357054 h 2438266"/>
              <a:gd name="connsiteX7" fmla="*/ 442912 w 2600325"/>
              <a:gd name="connsiteY7" fmla="*/ 366579 h 2438266"/>
              <a:gd name="connsiteX8" fmla="*/ 438150 w 2600325"/>
              <a:gd name="connsiteY8" fmla="*/ 380866 h 2438266"/>
              <a:gd name="connsiteX9" fmla="*/ 419100 w 2600325"/>
              <a:gd name="connsiteY9" fmla="*/ 409441 h 2438266"/>
              <a:gd name="connsiteX10" fmla="*/ 409575 w 2600325"/>
              <a:gd name="connsiteY10" fmla="*/ 466591 h 2438266"/>
              <a:gd name="connsiteX11" fmla="*/ 390525 w 2600325"/>
              <a:gd name="connsiteY11" fmla="*/ 499929 h 2438266"/>
              <a:gd name="connsiteX12" fmla="*/ 371475 w 2600325"/>
              <a:gd name="connsiteY12" fmla="*/ 509454 h 2438266"/>
              <a:gd name="connsiteX13" fmla="*/ 342900 w 2600325"/>
              <a:gd name="connsiteY13" fmla="*/ 542791 h 2438266"/>
              <a:gd name="connsiteX14" fmla="*/ 328612 w 2600325"/>
              <a:gd name="connsiteY14" fmla="*/ 557079 h 2438266"/>
              <a:gd name="connsiteX15" fmla="*/ 314325 w 2600325"/>
              <a:gd name="connsiteY15" fmla="*/ 590416 h 2438266"/>
              <a:gd name="connsiteX16" fmla="*/ 300037 w 2600325"/>
              <a:gd name="connsiteY16" fmla="*/ 595179 h 2438266"/>
              <a:gd name="connsiteX17" fmla="*/ 285750 w 2600325"/>
              <a:gd name="connsiteY17" fmla="*/ 614229 h 2438266"/>
              <a:gd name="connsiteX18" fmla="*/ 271462 w 2600325"/>
              <a:gd name="connsiteY18" fmla="*/ 618991 h 2438266"/>
              <a:gd name="connsiteX19" fmla="*/ 261937 w 2600325"/>
              <a:gd name="connsiteY19" fmla="*/ 642804 h 2438266"/>
              <a:gd name="connsiteX20" fmla="*/ 247650 w 2600325"/>
              <a:gd name="connsiteY20" fmla="*/ 657091 h 2438266"/>
              <a:gd name="connsiteX21" fmla="*/ 233362 w 2600325"/>
              <a:gd name="connsiteY21" fmla="*/ 685666 h 2438266"/>
              <a:gd name="connsiteX22" fmla="*/ 214312 w 2600325"/>
              <a:gd name="connsiteY22" fmla="*/ 719004 h 2438266"/>
              <a:gd name="connsiteX23" fmla="*/ 209550 w 2600325"/>
              <a:gd name="connsiteY23" fmla="*/ 733291 h 2438266"/>
              <a:gd name="connsiteX24" fmla="*/ 200025 w 2600325"/>
              <a:gd name="connsiteY24" fmla="*/ 747579 h 2438266"/>
              <a:gd name="connsiteX25" fmla="*/ 190500 w 2600325"/>
              <a:gd name="connsiteY25" fmla="*/ 776154 h 2438266"/>
              <a:gd name="connsiteX26" fmla="*/ 185737 w 2600325"/>
              <a:gd name="connsiteY26" fmla="*/ 790441 h 2438266"/>
              <a:gd name="connsiteX27" fmla="*/ 138112 w 2600325"/>
              <a:gd name="connsiteY27" fmla="*/ 833304 h 2438266"/>
              <a:gd name="connsiteX28" fmla="*/ 123825 w 2600325"/>
              <a:gd name="connsiteY28" fmla="*/ 847591 h 2438266"/>
              <a:gd name="connsiteX29" fmla="*/ 119062 w 2600325"/>
              <a:gd name="connsiteY29" fmla="*/ 866641 h 2438266"/>
              <a:gd name="connsiteX30" fmla="*/ 95250 w 2600325"/>
              <a:gd name="connsiteY30" fmla="*/ 890454 h 2438266"/>
              <a:gd name="connsiteX31" fmla="*/ 76200 w 2600325"/>
              <a:gd name="connsiteY31" fmla="*/ 895216 h 2438266"/>
              <a:gd name="connsiteX32" fmla="*/ 57150 w 2600325"/>
              <a:gd name="connsiteY32" fmla="*/ 928554 h 2438266"/>
              <a:gd name="connsiteX33" fmla="*/ 47625 w 2600325"/>
              <a:gd name="connsiteY33" fmla="*/ 942841 h 2438266"/>
              <a:gd name="connsiteX34" fmla="*/ 42862 w 2600325"/>
              <a:gd name="connsiteY34" fmla="*/ 957129 h 2438266"/>
              <a:gd name="connsiteX35" fmla="*/ 33337 w 2600325"/>
              <a:gd name="connsiteY35" fmla="*/ 990466 h 2438266"/>
              <a:gd name="connsiteX36" fmla="*/ 14287 w 2600325"/>
              <a:gd name="connsiteY36" fmla="*/ 1071429 h 2438266"/>
              <a:gd name="connsiteX37" fmla="*/ 9525 w 2600325"/>
              <a:gd name="connsiteY37" fmla="*/ 1123816 h 2438266"/>
              <a:gd name="connsiteX38" fmla="*/ 4762 w 2600325"/>
              <a:gd name="connsiteY38" fmla="*/ 1138104 h 2438266"/>
              <a:gd name="connsiteX39" fmla="*/ 0 w 2600325"/>
              <a:gd name="connsiteY39" fmla="*/ 1176204 h 2438266"/>
              <a:gd name="connsiteX40" fmla="*/ 4762 w 2600325"/>
              <a:gd name="connsiteY40" fmla="*/ 1223829 h 2438266"/>
              <a:gd name="connsiteX41" fmla="*/ 23812 w 2600325"/>
              <a:gd name="connsiteY41" fmla="*/ 1238116 h 2438266"/>
              <a:gd name="connsiteX42" fmla="*/ 66675 w 2600325"/>
              <a:gd name="connsiteY42" fmla="*/ 1252404 h 2438266"/>
              <a:gd name="connsiteX43" fmla="*/ 95250 w 2600325"/>
              <a:gd name="connsiteY43" fmla="*/ 1261929 h 2438266"/>
              <a:gd name="connsiteX44" fmla="*/ 114300 w 2600325"/>
              <a:gd name="connsiteY44" fmla="*/ 1266691 h 2438266"/>
              <a:gd name="connsiteX45" fmla="*/ 128587 w 2600325"/>
              <a:gd name="connsiteY45" fmla="*/ 1271454 h 2438266"/>
              <a:gd name="connsiteX46" fmla="*/ 300037 w 2600325"/>
              <a:gd name="connsiteY46" fmla="*/ 1276216 h 2438266"/>
              <a:gd name="connsiteX47" fmla="*/ 371475 w 2600325"/>
              <a:gd name="connsiteY47" fmla="*/ 1290504 h 2438266"/>
              <a:gd name="connsiteX48" fmla="*/ 404812 w 2600325"/>
              <a:gd name="connsiteY48" fmla="*/ 1300029 h 2438266"/>
              <a:gd name="connsiteX49" fmla="*/ 433387 w 2600325"/>
              <a:gd name="connsiteY49" fmla="*/ 1328604 h 2438266"/>
              <a:gd name="connsiteX50" fmla="*/ 452437 w 2600325"/>
              <a:gd name="connsiteY50" fmla="*/ 1333366 h 2438266"/>
              <a:gd name="connsiteX51" fmla="*/ 476250 w 2600325"/>
              <a:gd name="connsiteY51" fmla="*/ 1352416 h 2438266"/>
              <a:gd name="connsiteX52" fmla="*/ 500062 w 2600325"/>
              <a:gd name="connsiteY52" fmla="*/ 1385754 h 2438266"/>
              <a:gd name="connsiteX53" fmla="*/ 509587 w 2600325"/>
              <a:gd name="connsiteY53" fmla="*/ 1433379 h 2438266"/>
              <a:gd name="connsiteX54" fmla="*/ 514350 w 2600325"/>
              <a:gd name="connsiteY54" fmla="*/ 1476241 h 2438266"/>
              <a:gd name="connsiteX55" fmla="*/ 523875 w 2600325"/>
              <a:gd name="connsiteY55" fmla="*/ 1509579 h 2438266"/>
              <a:gd name="connsiteX56" fmla="*/ 519112 w 2600325"/>
              <a:gd name="connsiteY56" fmla="*/ 1671504 h 2438266"/>
              <a:gd name="connsiteX57" fmla="*/ 509587 w 2600325"/>
              <a:gd name="connsiteY57" fmla="*/ 1709604 h 2438266"/>
              <a:gd name="connsiteX58" fmla="*/ 466725 w 2600325"/>
              <a:gd name="connsiteY58" fmla="*/ 1728654 h 2438266"/>
              <a:gd name="connsiteX59" fmla="*/ 457200 w 2600325"/>
              <a:gd name="connsiteY59" fmla="*/ 1771516 h 2438266"/>
              <a:gd name="connsiteX60" fmla="*/ 452437 w 2600325"/>
              <a:gd name="connsiteY60" fmla="*/ 1800091 h 2438266"/>
              <a:gd name="connsiteX61" fmla="*/ 442912 w 2600325"/>
              <a:gd name="connsiteY61" fmla="*/ 1819141 h 2438266"/>
              <a:gd name="connsiteX62" fmla="*/ 433387 w 2600325"/>
              <a:gd name="connsiteY62" fmla="*/ 1852479 h 2438266"/>
              <a:gd name="connsiteX63" fmla="*/ 423862 w 2600325"/>
              <a:gd name="connsiteY63" fmla="*/ 1871529 h 2438266"/>
              <a:gd name="connsiteX64" fmla="*/ 400050 w 2600325"/>
              <a:gd name="connsiteY64" fmla="*/ 1904866 h 2438266"/>
              <a:gd name="connsiteX65" fmla="*/ 390525 w 2600325"/>
              <a:gd name="connsiteY65" fmla="*/ 2014404 h 2438266"/>
              <a:gd name="connsiteX66" fmla="*/ 381000 w 2600325"/>
              <a:gd name="connsiteY66" fmla="*/ 2042979 h 2438266"/>
              <a:gd name="connsiteX67" fmla="*/ 376237 w 2600325"/>
              <a:gd name="connsiteY67" fmla="*/ 2066791 h 2438266"/>
              <a:gd name="connsiteX68" fmla="*/ 395287 w 2600325"/>
              <a:gd name="connsiteY68" fmla="*/ 2185854 h 2438266"/>
              <a:gd name="connsiteX69" fmla="*/ 414337 w 2600325"/>
              <a:gd name="connsiteY69" fmla="*/ 2190616 h 2438266"/>
              <a:gd name="connsiteX70" fmla="*/ 433387 w 2600325"/>
              <a:gd name="connsiteY70" fmla="*/ 2200141 h 2438266"/>
              <a:gd name="connsiteX71" fmla="*/ 509587 w 2600325"/>
              <a:gd name="connsiteY71" fmla="*/ 2209666 h 2438266"/>
              <a:gd name="connsiteX72" fmla="*/ 542925 w 2600325"/>
              <a:gd name="connsiteY72" fmla="*/ 2214429 h 2438266"/>
              <a:gd name="connsiteX73" fmla="*/ 561975 w 2600325"/>
              <a:gd name="connsiteY73" fmla="*/ 2228716 h 2438266"/>
              <a:gd name="connsiteX74" fmla="*/ 619125 w 2600325"/>
              <a:gd name="connsiteY74" fmla="*/ 2238241 h 2438266"/>
              <a:gd name="connsiteX75" fmla="*/ 638175 w 2600325"/>
              <a:gd name="connsiteY75" fmla="*/ 2243004 h 2438266"/>
              <a:gd name="connsiteX76" fmla="*/ 666750 w 2600325"/>
              <a:gd name="connsiteY76" fmla="*/ 2262054 h 2438266"/>
              <a:gd name="connsiteX77" fmla="*/ 681037 w 2600325"/>
              <a:gd name="connsiteY77" fmla="*/ 2266816 h 2438266"/>
              <a:gd name="connsiteX78" fmla="*/ 714375 w 2600325"/>
              <a:gd name="connsiteY78" fmla="*/ 2281104 h 2438266"/>
              <a:gd name="connsiteX79" fmla="*/ 781050 w 2600325"/>
              <a:gd name="connsiteY79" fmla="*/ 2290629 h 2438266"/>
              <a:gd name="connsiteX80" fmla="*/ 876300 w 2600325"/>
              <a:gd name="connsiteY80" fmla="*/ 2309679 h 2438266"/>
              <a:gd name="connsiteX81" fmla="*/ 966787 w 2600325"/>
              <a:gd name="connsiteY81" fmla="*/ 2323966 h 2438266"/>
              <a:gd name="connsiteX82" fmla="*/ 1185862 w 2600325"/>
              <a:gd name="connsiteY82" fmla="*/ 2338254 h 2438266"/>
              <a:gd name="connsiteX83" fmla="*/ 1214437 w 2600325"/>
              <a:gd name="connsiteY83" fmla="*/ 2347779 h 2438266"/>
              <a:gd name="connsiteX84" fmla="*/ 1247775 w 2600325"/>
              <a:gd name="connsiteY84" fmla="*/ 2352541 h 2438266"/>
              <a:gd name="connsiteX85" fmla="*/ 1285875 w 2600325"/>
              <a:gd name="connsiteY85" fmla="*/ 2371591 h 2438266"/>
              <a:gd name="connsiteX86" fmla="*/ 1314450 w 2600325"/>
              <a:gd name="connsiteY86" fmla="*/ 2376354 h 2438266"/>
              <a:gd name="connsiteX87" fmla="*/ 1419225 w 2600325"/>
              <a:gd name="connsiteY87" fmla="*/ 2390641 h 2438266"/>
              <a:gd name="connsiteX88" fmla="*/ 1514475 w 2600325"/>
              <a:gd name="connsiteY88" fmla="*/ 2404929 h 2438266"/>
              <a:gd name="connsiteX89" fmla="*/ 1571625 w 2600325"/>
              <a:gd name="connsiteY89" fmla="*/ 2414454 h 2438266"/>
              <a:gd name="connsiteX90" fmla="*/ 2105025 w 2600325"/>
              <a:gd name="connsiteY90" fmla="*/ 2423979 h 2438266"/>
              <a:gd name="connsiteX91" fmla="*/ 2147887 w 2600325"/>
              <a:gd name="connsiteY91" fmla="*/ 2428741 h 2438266"/>
              <a:gd name="connsiteX92" fmla="*/ 2162175 w 2600325"/>
              <a:gd name="connsiteY92" fmla="*/ 2438266 h 2438266"/>
              <a:gd name="connsiteX93" fmla="*/ 2433637 w 2600325"/>
              <a:gd name="connsiteY93" fmla="*/ 2433504 h 2438266"/>
              <a:gd name="connsiteX94" fmla="*/ 2452687 w 2600325"/>
              <a:gd name="connsiteY94" fmla="*/ 2385879 h 2438266"/>
              <a:gd name="connsiteX95" fmla="*/ 2495550 w 2600325"/>
              <a:gd name="connsiteY95" fmla="*/ 2362066 h 2438266"/>
              <a:gd name="connsiteX96" fmla="*/ 2509837 w 2600325"/>
              <a:gd name="connsiteY96" fmla="*/ 2357304 h 2438266"/>
              <a:gd name="connsiteX97" fmla="*/ 2538412 w 2600325"/>
              <a:gd name="connsiteY97" fmla="*/ 2338254 h 2438266"/>
              <a:gd name="connsiteX98" fmla="*/ 2547937 w 2600325"/>
              <a:gd name="connsiteY98" fmla="*/ 2319204 h 2438266"/>
              <a:gd name="connsiteX99" fmla="*/ 2576512 w 2600325"/>
              <a:gd name="connsiteY99" fmla="*/ 2309679 h 2438266"/>
              <a:gd name="connsiteX100" fmla="*/ 2600325 w 2600325"/>
              <a:gd name="connsiteY100" fmla="*/ 2252529 h 2438266"/>
              <a:gd name="connsiteX101" fmla="*/ 2595562 w 2600325"/>
              <a:gd name="connsiteY101" fmla="*/ 2142991 h 2438266"/>
              <a:gd name="connsiteX102" fmla="*/ 2590800 w 2600325"/>
              <a:gd name="connsiteY102" fmla="*/ 2128704 h 2438266"/>
              <a:gd name="connsiteX103" fmla="*/ 2571750 w 2600325"/>
              <a:gd name="connsiteY103" fmla="*/ 2119179 h 2438266"/>
              <a:gd name="connsiteX104" fmla="*/ 2524125 w 2600325"/>
              <a:gd name="connsiteY104" fmla="*/ 2095366 h 2438266"/>
              <a:gd name="connsiteX105" fmla="*/ 2505075 w 2600325"/>
              <a:gd name="connsiteY105" fmla="*/ 2066791 h 2438266"/>
              <a:gd name="connsiteX106" fmla="*/ 2495550 w 2600325"/>
              <a:gd name="connsiteY106" fmla="*/ 2052504 h 2438266"/>
              <a:gd name="connsiteX107" fmla="*/ 2481262 w 2600325"/>
              <a:gd name="connsiteY107" fmla="*/ 2033454 h 2438266"/>
              <a:gd name="connsiteX108" fmla="*/ 2443162 w 2600325"/>
              <a:gd name="connsiteY108" fmla="*/ 2023929 h 2438266"/>
              <a:gd name="connsiteX109" fmla="*/ 2428875 w 2600325"/>
              <a:gd name="connsiteY109" fmla="*/ 2019166 h 2438266"/>
              <a:gd name="connsiteX110" fmla="*/ 2419350 w 2600325"/>
              <a:gd name="connsiteY110" fmla="*/ 2000116 h 2438266"/>
              <a:gd name="connsiteX111" fmla="*/ 2405062 w 2600325"/>
              <a:gd name="connsiteY111" fmla="*/ 1985829 h 2438266"/>
              <a:gd name="connsiteX112" fmla="*/ 2352675 w 2600325"/>
              <a:gd name="connsiteY112" fmla="*/ 1957254 h 2438266"/>
              <a:gd name="connsiteX113" fmla="*/ 2324100 w 2600325"/>
              <a:gd name="connsiteY113" fmla="*/ 1933441 h 2438266"/>
              <a:gd name="connsiteX114" fmla="*/ 2319337 w 2600325"/>
              <a:gd name="connsiteY114" fmla="*/ 1919154 h 2438266"/>
              <a:gd name="connsiteX115" fmla="*/ 2305050 w 2600325"/>
              <a:gd name="connsiteY115" fmla="*/ 1914391 h 2438266"/>
              <a:gd name="connsiteX116" fmla="*/ 2276475 w 2600325"/>
              <a:gd name="connsiteY116" fmla="*/ 1895341 h 2438266"/>
              <a:gd name="connsiteX117" fmla="*/ 2247900 w 2600325"/>
              <a:gd name="connsiteY117" fmla="*/ 1876291 h 2438266"/>
              <a:gd name="connsiteX118" fmla="*/ 2214562 w 2600325"/>
              <a:gd name="connsiteY118" fmla="*/ 1862004 h 2438266"/>
              <a:gd name="connsiteX119" fmla="*/ 2185987 w 2600325"/>
              <a:gd name="connsiteY119" fmla="*/ 1842954 h 2438266"/>
              <a:gd name="connsiteX120" fmla="*/ 2171700 w 2600325"/>
              <a:gd name="connsiteY120" fmla="*/ 1833429 h 2438266"/>
              <a:gd name="connsiteX121" fmla="*/ 2157412 w 2600325"/>
              <a:gd name="connsiteY121" fmla="*/ 1828666 h 2438266"/>
              <a:gd name="connsiteX122" fmla="*/ 2138362 w 2600325"/>
              <a:gd name="connsiteY122" fmla="*/ 1819141 h 2438266"/>
              <a:gd name="connsiteX123" fmla="*/ 2105025 w 2600325"/>
              <a:gd name="connsiteY123" fmla="*/ 1809616 h 2438266"/>
              <a:gd name="connsiteX124" fmla="*/ 2081212 w 2600325"/>
              <a:gd name="connsiteY124" fmla="*/ 1785804 h 2438266"/>
              <a:gd name="connsiteX125" fmla="*/ 2062162 w 2600325"/>
              <a:gd name="connsiteY125" fmla="*/ 1776279 h 2438266"/>
              <a:gd name="connsiteX126" fmla="*/ 2052637 w 2600325"/>
              <a:gd name="connsiteY126" fmla="*/ 1761991 h 2438266"/>
              <a:gd name="connsiteX127" fmla="*/ 2024062 w 2600325"/>
              <a:gd name="connsiteY127" fmla="*/ 1742941 h 2438266"/>
              <a:gd name="connsiteX128" fmla="*/ 2009775 w 2600325"/>
              <a:gd name="connsiteY128" fmla="*/ 1733416 h 2438266"/>
              <a:gd name="connsiteX129" fmla="*/ 1995487 w 2600325"/>
              <a:gd name="connsiteY129" fmla="*/ 1723891 h 2438266"/>
              <a:gd name="connsiteX130" fmla="*/ 1976437 w 2600325"/>
              <a:gd name="connsiteY130" fmla="*/ 1709604 h 2438266"/>
              <a:gd name="connsiteX131" fmla="*/ 1962150 w 2600325"/>
              <a:gd name="connsiteY131" fmla="*/ 1676266 h 2438266"/>
              <a:gd name="connsiteX132" fmla="*/ 1957387 w 2600325"/>
              <a:gd name="connsiteY132" fmla="*/ 1661979 h 2438266"/>
              <a:gd name="connsiteX133" fmla="*/ 1943100 w 2600325"/>
              <a:gd name="connsiteY133" fmla="*/ 1657216 h 2438266"/>
              <a:gd name="connsiteX134" fmla="*/ 1914525 w 2600325"/>
              <a:gd name="connsiteY134" fmla="*/ 1642929 h 2438266"/>
              <a:gd name="connsiteX135" fmla="*/ 1885950 w 2600325"/>
              <a:gd name="connsiteY135" fmla="*/ 1623879 h 2438266"/>
              <a:gd name="connsiteX136" fmla="*/ 1862137 w 2600325"/>
              <a:gd name="connsiteY136" fmla="*/ 1604829 h 2438266"/>
              <a:gd name="connsiteX137" fmla="*/ 1838325 w 2600325"/>
              <a:gd name="connsiteY137" fmla="*/ 1600066 h 2438266"/>
              <a:gd name="connsiteX138" fmla="*/ 1824037 w 2600325"/>
              <a:gd name="connsiteY138" fmla="*/ 1595304 h 2438266"/>
              <a:gd name="connsiteX139" fmla="*/ 1838325 w 2600325"/>
              <a:gd name="connsiteY139" fmla="*/ 1585779 h 2438266"/>
              <a:gd name="connsiteX140" fmla="*/ 1843087 w 2600325"/>
              <a:gd name="connsiteY140" fmla="*/ 1566729 h 2438266"/>
              <a:gd name="connsiteX141" fmla="*/ 1847850 w 2600325"/>
              <a:gd name="connsiteY141" fmla="*/ 1552441 h 2438266"/>
              <a:gd name="connsiteX142" fmla="*/ 1833562 w 2600325"/>
              <a:gd name="connsiteY142" fmla="*/ 1542916 h 2438266"/>
              <a:gd name="connsiteX143" fmla="*/ 1785937 w 2600325"/>
              <a:gd name="connsiteY143" fmla="*/ 1533391 h 2438266"/>
              <a:gd name="connsiteX144" fmla="*/ 1771650 w 2600325"/>
              <a:gd name="connsiteY144" fmla="*/ 1523866 h 2438266"/>
              <a:gd name="connsiteX145" fmla="*/ 1762125 w 2600325"/>
              <a:gd name="connsiteY145" fmla="*/ 1495291 h 2438266"/>
              <a:gd name="connsiteX146" fmla="*/ 1743075 w 2600325"/>
              <a:gd name="connsiteY146" fmla="*/ 1485766 h 2438266"/>
              <a:gd name="connsiteX147" fmla="*/ 1728787 w 2600325"/>
              <a:gd name="connsiteY147" fmla="*/ 1476241 h 2438266"/>
              <a:gd name="connsiteX148" fmla="*/ 1714500 w 2600325"/>
              <a:gd name="connsiteY148" fmla="*/ 1471479 h 2438266"/>
              <a:gd name="connsiteX149" fmla="*/ 1495425 w 2600325"/>
              <a:gd name="connsiteY149" fmla="*/ 1476241 h 2438266"/>
              <a:gd name="connsiteX150" fmla="*/ 1476375 w 2600325"/>
              <a:gd name="connsiteY150" fmla="*/ 1485766 h 2438266"/>
              <a:gd name="connsiteX151" fmla="*/ 1447800 w 2600325"/>
              <a:gd name="connsiteY151" fmla="*/ 1490529 h 2438266"/>
              <a:gd name="connsiteX152" fmla="*/ 1357312 w 2600325"/>
              <a:gd name="connsiteY152" fmla="*/ 1500054 h 2438266"/>
              <a:gd name="connsiteX153" fmla="*/ 1314450 w 2600325"/>
              <a:gd name="connsiteY153" fmla="*/ 1495291 h 2438266"/>
              <a:gd name="connsiteX154" fmla="*/ 1295400 w 2600325"/>
              <a:gd name="connsiteY154" fmla="*/ 1490529 h 2438266"/>
              <a:gd name="connsiteX155" fmla="*/ 1285875 w 2600325"/>
              <a:gd name="connsiteY155" fmla="*/ 1476241 h 2438266"/>
              <a:gd name="connsiteX156" fmla="*/ 1257300 w 2600325"/>
              <a:gd name="connsiteY156" fmla="*/ 1438141 h 2438266"/>
              <a:gd name="connsiteX157" fmla="*/ 1252537 w 2600325"/>
              <a:gd name="connsiteY157" fmla="*/ 1423854 h 2438266"/>
              <a:gd name="connsiteX158" fmla="*/ 1257300 w 2600325"/>
              <a:gd name="connsiteY158" fmla="*/ 1304791 h 2438266"/>
              <a:gd name="connsiteX159" fmla="*/ 1285875 w 2600325"/>
              <a:gd name="connsiteY159" fmla="*/ 1280979 h 2438266"/>
              <a:gd name="connsiteX160" fmla="*/ 1323975 w 2600325"/>
              <a:gd name="connsiteY160" fmla="*/ 1271454 h 2438266"/>
              <a:gd name="connsiteX161" fmla="*/ 1338262 w 2600325"/>
              <a:gd name="connsiteY161" fmla="*/ 1266691 h 2438266"/>
              <a:gd name="connsiteX162" fmla="*/ 1376362 w 2600325"/>
              <a:gd name="connsiteY162" fmla="*/ 1257166 h 2438266"/>
              <a:gd name="connsiteX163" fmla="*/ 1423987 w 2600325"/>
              <a:gd name="connsiteY163" fmla="*/ 1223829 h 2438266"/>
              <a:gd name="connsiteX164" fmla="*/ 1438275 w 2600325"/>
              <a:gd name="connsiteY164" fmla="*/ 1209541 h 2438266"/>
              <a:gd name="connsiteX165" fmla="*/ 1443037 w 2600325"/>
              <a:gd name="connsiteY165" fmla="*/ 1195254 h 2438266"/>
              <a:gd name="connsiteX166" fmla="*/ 1438275 w 2600325"/>
              <a:gd name="connsiteY166" fmla="*/ 1176204 h 2438266"/>
              <a:gd name="connsiteX167" fmla="*/ 1395412 w 2600325"/>
              <a:gd name="connsiteY167" fmla="*/ 1152391 h 2438266"/>
              <a:gd name="connsiteX168" fmla="*/ 1381125 w 2600325"/>
              <a:gd name="connsiteY168" fmla="*/ 1133341 h 2438266"/>
              <a:gd name="connsiteX169" fmla="*/ 1366837 w 2600325"/>
              <a:gd name="connsiteY169" fmla="*/ 1128579 h 2438266"/>
              <a:gd name="connsiteX170" fmla="*/ 1347787 w 2600325"/>
              <a:gd name="connsiteY170" fmla="*/ 1119054 h 2438266"/>
              <a:gd name="connsiteX171" fmla="*/ 1343025 w 2600325"/>
              <a:gd name="connsiteY171" fmla="*/ 1104766 h 2438266"/>
              <a:gd name="connsiteX172" fmla="*/ 1328737 w 2600325"/>
              <a:gd name="connsiteY172" fmla="*/ 1071429 h 2438266"/>
              <a:gd name="connsiteX173" fmla="*/ 1323975 w 2600325"/>
              <a:gd name="connsiteY173" fmla="*/ 1085716 h 2438266"/>
              <a:gd name="connsiteX174" fmla="*/ 1352550 w 2600325"/>
              <a:gd name="connsiteY174" fmla="*/ 1133341 h 2438266"/>
              <a:gd name="connsiteX175" fmla="*/ 1366837 w 2600325"/>
              <a:gd name="connsiteY175" fmla="*/ 1142866 h 2438266"/>
              <a:gd name="connsiteX176" fmla="*/ 1409700 w 2600325"/>
              <a:gd name="connsiteY176" fmla="*/ 1147629 h 2438266"/>
              <a:gd name="connsiteX177" fmla="*/ 1419225 w 2600325"/>
              <a:gd name="connsiteY177" fmla="*/ 1161916 h 2438266"/>
              <a:gd name="connsiteX178" fmla="*/ 1423987 w 2600325"/>
              <a:gd name="connsiteY178" fmla="*/ 1147629 h 2438266"/>
              <a:gd name="connsiteX179" fmla="*/ 1381125 w 2600325"/>
              <a:gd name="connsiteY179" fmla="*/ 1123816 h 2438266"/>
              <a:gd name="connsiteX180" fmla="*/ 1376362 w 2600325"/>
              <a:gd name="connsiteY180" fmla="*/ 1109529 h 2438266"/>
              <a:gd name="connsiteX181" fmla="*/ 1362075 w 2600325"/>
              <a:gd name="connsiteY181" fmla="*/ 1023804 h 2438266"/>
              <a:gd name="connsiteX182" fmla="*/ 1347787 w 2600325"/>
              <a:gd name="connsiteY182" fmla="*/ 1014279 h 2438266"/>
              <a:gd name="connsiteX183" fmla="*/ 1319212 w 2600325"/>
              <a:gd name="connsiteY183" fmla="*/ 947604 h 2438266"/>
              <a:gd name="connsiteX184" fmla="*/ 1319212 w 2600325"/>
              <a:gd name="connsiteY184" fmla="*/ 947604 h 2438266"/>
              <a:gd name="connsiteX185" fmla="*/ 1304925 w 2600325"/>
              <a:gd name="connsiteY185" fmla="*/ 904741 h 2438266"/>
              <a:gd name="connsiteX186" fmla="*/ 1319212 w 2600325"/>
              <a:gd name="connsiteY186" fmla="*/ 609466 h 2438266"/>
              <a:gd name="connsiteX187" fmla="*/ 1314450 w 2600325"/>
              <a:gd name="connsiteY187" fmla="*/ 418966 h 2438266"/>
              <a:gd name="connsiteX188" fmla="*/ 1300162 w 2600325"/>
              <a:gd name="connsiteY188" fmla="*/ 323716 h 2438266"/>
              <a:gd name="connsiteX189" fmla="*/ 1295400 w 2600325"/>
              <a:gd name="connsiteY189" fmla="*/ 304666 h 2438266"/>
              <a:gd name="connsiteX190" fmla="*/ 1285875 w 2600325"/>
              <a:gd name="connsiteY190" fmla="*/ 285616 h 2438266"/>
              <a:gd name="connsiteX191" fmla="*/ 1276350 w 2600325"/>
              <a:gd name="connsiteY191" fmla="*/ 176079 h 2438266"/>
              <a:gd name="connsiteX192" fmla="*/ 1295400 w 2600325"/>
              <a:gd name="connsiteY192" fmla="*/ 142741 h 2438266"/>
              <a:gd name="connsiteX193" fmla="*/ 1323975 w 2600325"/>
              <a:gd name="connsiteY193" fmla="*/ 133216 h 2438266"/>
              <a:gd name="connsiteX194" fmla="*/ 1343025 w 2600325"/>
              <a:gd name="connsiteY194" fmla="*/ 104641 h 2438266"/>
              <a:gd name="connsiteX195" fmla="*/ 1357312 w 2600325"/>
              <a:gd name="connsiteY195" fmla="*/ 71304 h 2438266"/>
              <a:gd name="connsiteX196" fmla="*/ 1366837 w 2600325"/>
              <a:gd name="connsiteY196" fmla="*/ 57016 h 2438266"/>
              <a:gd name="connsiteX197" fmla="*/ 1395412 w 2600325"/>
              <a:gd name="connsiteY197" fmla="*/ 47491 h 2438266"/>
              <a:gd name="connsiteX198" fmla="*/ 1400175 w 2600325"/>
              <a:gd name="connsiteY198" fmla="*/ 33204 h 2438266"/>
              <a:gd name="connsiteX199" fmla="*/ 1290637 w 2600325"/>
              <a:gd name="connsiteY199" fmla="*/ 14154 h 2438266"/>
              <a:gd name="connsiteX200" fmla="*/ 1195387 w 2600325"/>
              <a:gd name="connsiteY200" fmla="*/ 23679 h 2438266"/>
              <a:gd name="connsiteX201" fmla="*/ 1143000 w 2600325"/>
              <a:gd name="connsiteY201" fmla="*/ 37966 h 2438266"/>
              <a:gd name="connsiteX202" fmla="*/ 1109662 w 2600325"/>
              <a:gd name="connsiteY202" fmla="*/ 42729 h 2438266"/>
              <a:gd name="connsiteX203" fmla="*/ 1071562 w 2600325"/>
              <a:gd name="connsiteY203" fmla="*/ 52254 h 2438266"/>
              <a:gd name="connsiteX204" fmla="*/ 1057275 w 2600325"/>
              <a:gd name="connsiteY204" fmla="*/ 57016 h 2438266"/>
              <a:gd name="connsiteX205" fmla="*/ 1038225 w 2600325"/>
              <a:gd name="connsiteY205" fmla="*/ 61779 h 2438266"/>
              <a:gd name="connsiteX206" fmla="*/ 1019175 w 2600325"/>
              <a:gd name="connsiteY206" fmla="*/ 71304 h 2438266"/>
              <a:gd name="connsiteX207" fmla="*/ 904875 w 2600325"/>
              <a:gd name="connsiteY207" fmla="*/ 90354 h 2438266"/>
              <a:gd name="connsiteX208" fmla="*/ 852487 w 2600325"/>
              <a:gd name="connsiteY208" fmla="*/ 99879 h 2438266"/>
              <a:gd name="connsiteX209" fmla="*/ 838200 w 2600325"/>
              <a:gd name="connsiteY209" fmla="*/ 114166 h 2438266"/>
              <a:gd name="connsiteX210" fmla="*/ 771525 w 2600325"/>
              <a:gd name="connsiteY210" fmla="*/ 137979 h 2438266"/>
              <a:gd name="connsiteX211" fmla="*/ 728662 w 2600325"/>
              <a:gd name="connsiteY211" fmla="*/ 142741 h 2438266"/>
              <a:gd name="connsiteX212" fmla="*/ 676275 w 2600325"/>
              <a:gd name="connsiteY212" fmla="*/ 152266 h 2438266"/>
              <a:gd name="connsiteX213" fmla="*/ 614362 w 2600325"/>
              <a:gd name="connsiteY213" fmla="*/ 157029 h 2438266"/>
              <a:gd name="connsiteX214" fmla="*/ 581025 w 2600325"/>
              <a:gd name="connsiteY214" fmla="*/ 161791 h 2438266"/>
              <a:gd name="connsiteX215" fmla="*/ 561975 w 2600325"/>
              <a:gd name="connsiteY215" fmla="*/ 209416 h 2438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</a:cxnLst>
            <a:rect l="l" t="t" r="r" b="b"/>
            <a:pathLst>
              <a:path w="2600325" h="2438266">
                <a:moveTo>
                  <a:pt x="561975" y="209416"/>
                </a:moveTo>
                <a:cubicBezTo>
                  <a:pt x="554038" y="225291"/>
                  <a:pt x="566087" y="211280"/>
                  <a:pt x="533400" y="257041"/>
                </a:cubicBezTo>
                <a:cubicBezTo>
                  <a:pt x="530482" y="261126"/>
                  <a:pt x="530615" y="266715"/>
                  <a:pt x="528637" y="271329"/>
                </a:cubicBezTo>
                <a:cubicBezTo>
                  <a:pt x="525840" y="277854"/>
                  <a:pt x="523238" y="284602"/>
                  <a:pt x="519112" y="290379"/>
                </a:cubicBezTo>
                <a:cubicBezTo>
                  <a:pt x="515197" y="295859"/>
                  <a:pt x="509137" y="299492"/>
                  <a:pt x="504825" y="304666"/>
                </a:cubicBezTo>
                <a:cubicBezTo>
                  <a:pt x="484981" y="328479"/>
                  <a:pt x="507206" y="311017"/>
                  <a:pt x="481012" y="328479"/>
                </a:cubicBezTo>
                <a:cubicBezTo>
                  <a:pt x="471648" y="342525"/>
                  <a:pt x="470949" y="345597"/>
                  <a:pt x="457200" y="357054"/>
                </a:cubicBezTo>
                <a:cubicBezTo>
                  <a:pt x="452803" y="360718"/>
                  <a:pt x="447675" y="363404"/>
                  <a:pt x="442912" y="366579"/>
                </a:cubicBezTo>
                <a:cubicBezTo>
                  <a:pt x="441325" y="371341"/>
                  <a:pt x="440588" y="376478"/>
                  <a:pt x="438150" y="380866"/>
                </a:cubicBezTo>
                <a:cubicBezTo>
                  <a:pt x="432591" y="390873"/>
                  <a:pt x="419100" y="409441"/>
                  <a:pt x="419100" y="409441"/>
                </a:cubicBezTo>
                <a:cubicBezTo>
                  <a:pt x="418022" y="416985"/>
                  <a:pt x="413055" y="456149"/>
                  <a:pt x="409575" y="466591"/>
                </a:cubicBezTo>
                <a:cubicBezTo>
                  <a:pt x="408206" y="470698"/>
                  <a:pt x="395348" y="495910"/>
                  <a:pt x="390525" y="499929"/>
                </a:cubicBezTo>
                <a:cubicBezTo>
                  <a:pt x="385071" y="504474"/>
                  <a:pt x="377252" y="505328"/>
                  <a:pt x="371475" y="509454"/>
                </a:cubicBezTo>
                <a:cubicBezTo>
                  <a:pt x="358410" y="518786"/>
                  <a:pt x="353172" y="530806"/>
                  <a:pt x="342900" y="542791"/>
                </a:cubicBezTo>
                <a:cubicBezTo>
                  <a:pt x="338517" y="547905"/>
                  <a:pt x="333375" y="552316"/>
                  <a:pt x="328612" y="557079"/>
                </a:cubicBezTo>
                <a:cubicBezTo>
                  <a:pt x="325766" y="565618"/>
                  <a:pt x="320211" y="584530"/>
                  <a:pt x="314325" y="590416"/>
                </a:cubicBezTo>
                <a:cubicBezTo>
                  <a:pt x="310775" y="593966"/>
                  <a:pt x="304800" y="593591"/>
                  <a:pt x="300037" y="595179"/>
                </a:cubicBezTo>
                <a:cubicBezTo>
                  <a:pt x="295275" y="601529"/>
                  <a:pt x="291848" y="609148"/>
                  <a:pt x="285750" y="614229"/>
                </a:cubicBezTo>
                <a:cubicBezTo>
                  <a:pt x="281893" y="617443"/>
                  <a:pt x="274676" y="615134"/>
                  <a:pt x="271462" y="618991"/>
                </a:cubicBezTo>
                <a:cubicBezTo>
                  <a:pt x="265989" y="625559"/>
                  <a:pt x="266468" y="635554"/>
                  <a:pt x="261937" y="642804"/>
                </a:cubicBezTo>
                <a:cubicBezTo>
                  <a:pt x="258368" y="648515"/>
                  <a:pt x="251962" y="651917"/>
                  <a:pt x="247650" y="657091"/>
                </a:cubicBezTo>
                <a:cubicBezTo>
                  <a:pt x="230591" y="677562"/>
                  <a:pt x="244101" y="664189"/>
                  <a:pt x="233362" y="685666"/>
                </a:cubicBezTo>
                <a:cubicBezTo>
                  <a:pt x="209458" y="733473"/>
                  <a:pt x="239347" y="660587"/>
                  <a:pt x="214312" y="719004"/>
                </a:cubicBezTo>
                <a:cubicBezTo>
                  <a:pt x="212335" y="723618"/>
                  <a:pt x="211795" y="728801"/>
                  <a:pt x="209550" y="733291"/>
                </a:cubicBezTo>
                <a:cubicBezTo>
                  <a:pt x="206990" y="738411"/>
                  <a:pt x="202350" y="742348"/>
                  <a:pt x="200025" y="747579"/>
                </a:cubicBezTo>
                <a:cubicBezTo>
                  <a:pt x="195947" y="756754"/>
                  <a:pt x="193675" y="766629"/>
                  <a:pt x="190500" y="776154"/>
                </a:cubicBezTo>
                <a:cubicBezTo>
                  <a:pt x="188912" y="780916"/>
                  <a:pt x="189914" y="787656"/>
                  <a:pt x="185737" y="790441"/>
                </a:cubicBezTo>
                <a:cubicBezTo>
                  <a:pt x="158374" y="808684"/>
                  <a:pt x="175497" y="795919"/>
                  <a:pt x="138112" y="833304"/>
                </a:cubicBezTo>
                <a:lnTo>
                  <a:pt x="123825" y="847591"/>
                </a:lnTo>
                <a:cubicBezTo>
                  <a:pt x="122237" y="853941"/>
                  <a:pt x="121640" y="860625"/>
                  <a:pt x="119062" y="866641"/>
                </a:cubicBezTo>
                <a:cubicBezTo>
                  <a:pt x="114299" y="877753"/>
                  <a:pt x="106363" y="885692"/>
                  <a:pt x="95250" y="890454"/>
                </a:cubicBezTo>
                <a:cubicBezTo>
                  <a:pt x="89234" y="893032"/>
                  <a:pt x="82550" y="893629"/>
                  <a:pt x="76200" y="895216"/>
                </a:cubicBezTo>
                <a:cubicBezTo>
                  <a:pt x="49056" y="922360"/>
                  <a:pt x="71541" y="894974"/>
                  <a:pt x="57150" y="928554"/>
                </a:cubicBezTo>
                <a:cubicBezTo>
                  <a:pt x="54895" y="933815"/>
                  <a:pt x="50185" y="937722"/>
                  <a:pt x="47625" y="942841"/>
                </a:cubicBezTo>
                <a:cubicBezTo>
                  <a:pt x="45380" y="947331"/>
                  <a:pt x="44305" y="952320"/>
                  <a:pt x="42862" y="957129"/>
                </a:cubicBezTo>
                <a:cubicBezTo>
                  <a:pt x="39541" y="968199"/>
                  <a:pt x="35984" y="979216"/>
                  <a:pt x="33337" y="990466"/>
                </a:cubicBezTo>
                <a:cubicBezTo>
                  <a:pt x="9752" y="1090701"/>
                  <a:pt x="36678" y="993058"/>
                  <a:pt x="14287" y="1071429"/>
                </a:cubicBezTo>
                <a:cubicBezTo>
                  <a:pt x="12700" y="1088891"/>
                  <a:pt x="12005" y="1106458"/>
                  <a:pt x="9525" y="1123816"/>
                </a:cubicBezTo>
                <a:cubicBezTo>
                  <a:pt x="8815" y="1128786"/>
                  <a:pt x="5660" y="1133165"/>
                  <a:pt x="4762" y="1138104"/>
                </a:cubicBezTo>
                <a:cubicBezTo>
                  <a:pt x="2472" y="1150696"/>
                  <a:pt x="1587" y="1163504"/>
                  <a:pt x="0" y="1176204"/>
                </a:cubicBezTo>
                <a:cubicBezTo>
                  <a:pt x="1587" y="1192079"/>
                  <a:pt x="-965" y="1208938"/>
                  <a:pt x="4762" y="1223829"/>
                </a:cubicBezTo>
                <a:cubicBezTo>
                  <a:pt x="7611" y="1231237"/>
                  <a:pt x="16873" y="1234261"/>
                  <a:pt x="23812" y="1238116"/>
                </a:cubicBezTo>
                <a:cubicBezTo>
                  <a:pt x="42493" y="1248494"/>
                  <a:pt x="47913" y="1246775"/>
                  <a:pt x="66675" y="1252404"/>
                </a:cubicBezTo>
                <a:cubicBezTo>
                  <a:pt x="76292" y="1255289"/>
                  <a:pt x="85509" y="1259494"/>
                  <a:pt x="95250" y="1261929"/>
                </a:cubicBezTo>
                <a:cubicBezTo>
                  <a:pt x="101600" y="1263516"/>
                  <a:pt x="108006" y="1264893"/>
                  <a:pt x="114300" y="1266691"/>
                </a:cubicBezTo>
                <a:cubicBezTo>
                  <a:pt x="119127" y="1268070"/>
                  <a:pt x="123574" y="1271197"/>
                  <a:pt x="128587" y="1271454"/>
                </a:cubicBezTo>
                <a:cubicBezTo>
                  <a:pt x="185684" y="1274382"/>
                  <a:pt x="242887" y="1274629"/>
                  <a:pt x="300037" y="1276216"/>
                </a:cubicBezTo>
                <a:cubicBezTo>
                  <a:pt x="323850" y="1280979"/>
                  <a:pt x="348437" y="1282825"/>
                  <a:pt x="371475" y="1290504"/>
                </a:cubicBezTo>
                <a:cubicBezTo>
                  <a:pt x="391972" y="1297336"/>
                  <a:pt x="380892" y="1294048"/>
                  <a:pt x="404812" y="1300029"/>
                </a:cubicBezTo>
                <a:cubicBezTo>
                  <a:pt x="414909" y="1313491"/>
                  <a:pt x="417994" y="1322007"/>
                  <a:pt x="433387" y="1328604"/>
                </a:cubicBezTo>
                <a:cubicBezTo>
                  <a:pt x="439403" y="1331182"/>
                  <a:pt x="446087" y="1331779"/>
                  <a:pt x="452437" y="1333366"/>
                </a:cubicBezTo>
                <a:cubicBezTo>
                  <a:pt x="473740" y="1365322"/>
                  <a:pt x="448644" y="1334012"/>
                  <a:pt x="476250" y="1352416"/>
                </a:cubicBezTo>
                <a:cubicBezTo>
                  <a:pt x="490729" y="1362069"/>
                  <a:pt x="492614" y="1370858"/>
                  <a:pt x="500062" y="1385754"/>
                </a:cubicBezTo>
                <a:cubicBezTo>
                  <a:pt x="503237" y="1401629"/>
                  <a:pt x="507062" y="1417388"/>
                  <a:pt x="509587" y="1433379"/>
                </a:cubicBezTo>
                <a:cubicBezTo>
                  <a:pt x="511829" y="1447578"/>
                  <a:pt x="511701" y="1462112"/>
                  <a:pt x="514350" y="1476241"/>
                </a:cubicBezTo>
                <a:cubicBezTo>
                  <a:pt x="516480" y="1487600"/>
                  <a:pt x="520700" y="1498466"/>
                  <a:pt x="523875" y="1509579"/>
                </a:cubicBezTo>
                <a:cubicBezTo>
                  <a:pt x="522287" y="1563554"/>
                  <a:pt x="522959" y="1617643"/>
                  <a:pt x="519112" y="1671504"/>
                </a:cubicBezTo>
                <a:cubicBezTo>
                  <a:pt x="518179" y="1684562"/>
                  <a:pt x="521550" y="1704287"/>
                  <a:pt x="509587" y="1709604"/>
                </a:cubicBezTo>
                <a:lnTo>
                  <a:pt x="466725" y="1728654"/>
                </a:lnTo>
                <a:cubicBezTo>
                  <a:pt x="463550" y="1742941"/>
                  <a:pt x="460070" y="1757164"/>
                  <a:pt x="457200" y="1771516"/>
                </a:cubicBezTo>
                <a:cubicBezTo>
                  <a:pt x="455306" y="1780985"/>
                  <a:pt x="455212" y="1790842"/>
                  <a:pt x="452437" y="1800091"/>
                </a:cubicBezTo>
                <a:cubicBezTo>
                  <a:pt x="450397" y="1806891"/>
                  <a:pt x="446087" y="1812791"/>
                  <a:pt x="442912" y="1819141"/>
                </a:cubicBezTo>
                <a:cubicBezTo>
                  <a:pt x="440494" y="1828814"/>
                  <a:pt x="437488" y="1842910"/>
                  <a:pt x="433387" y="1852479"/>
                </a:cubicBezTo>
                <a:cubicBezTo>
                  <a:pt x="430590" y="1859004"/>
                  <a:pt x="427384" y="1865365"/>
                  <a:pt x="423862" y="1871529"/>
                </a:cubicBezTo>
                <a:cubicBezTo>
                  <a:pt x="418293" y="1881274"/>
                  <a:pt x="406179" y="1896694"/>
                  <a:pt x="400050" y="1904866"/>
                </a:cubicBezTo>
                <a:cubicBezTo>
                  <a:pt x="399082" y="1919385"/>
                  <a:pt x="395755" y="1989996"/>
                  <a:pt x="390525" y="2014404"/>
                </a:cubicBezTo>
                <a:cubicBezTo>
                  <a:pt x="388421" y="2024221"/>
                  <a:pt x="382969" y="2033134"/>
                  <a:pt x="381000" y="2042979"/>
                </a:cubicBezTo>
                <a:lnTo>
                  <a:pt x="376237" y="2066791"/>
                </a:lnTo>
                <a:cubicBezTo>
                  <a:pt x="378237" y="2112797"/>
                  <a:pt x="351063" y="2166901"/>
                  <a:pt x="395287" y="2185854"/>
                </a:cubicBezTo>
                <a:cubicBezTo>
                  <a:pt x="401303" y="2188432"/>
                  <a:pt x="407987" y="2189029"/>
                  <a:pt x="414337" y="2190616"/>
                </a:cubicBezTo>
                <a:cubicBezTo>
                  <a:pt x="420687" y="2193791"/>
                  <a:pt x="426425" y="2198749"/>
                  <a:pt x="433387" y="2200141"/>
                </a:cubicBezTo>
                <a:cubicBezTo>
                  <a:pt x="458488" y="2205161"/>
                  <a:pt x="484247" y="2206046"/>
                  <a:pt x="509587" y="2209666"/>
                </a:cubicBezTo>
                <a:lnTo>
                  <a:pt x="542925" y="2214429"/>
                </a:lnTo>
                <a:cubicBezTo>
                  <a:pt x="549275" y="2219191"/>
                  <a:pt x="554399" y="2226349"/>
                  <a:pt x="561975" y="2228716"/>
                </a:cubicBezTo>
                <a:cubicBezTo>
                  <a:pt x="580409" y="2234476"/>
                  <a:pt x="600143" y="2234682"/>
                  <a:pt x="619125" y="2238241"/>
                </a:cubicBezTo>
                <a:cubicBezTo>
                  <a:pt x="625558" y="2239447"/>
                  <a:pt x="631825" y="2241416"/>
                  <a:pt x="638175" y="2243004"/>
                </a:cubicBezTo>
                <a:cubicBezTo>
                  <a:pt x="647700" y="2249354"/>
                  <a:pt x="656743" y="2256495"/>
                  <a:pt x="666750" y="2262054"/>
                </a:cubicBezTo>
                <a:cubicBezTo>
                  <a:pt x="671138" y="2264492"/>
                  <a:pt x="676376" y="2264952"/>
                  <a:pt x="681037" y="2266816"/>
                </a:cubicBezTo>
                <a:cubicBezTo>
                  <a:pt x="692263" y="2271306"/>
                  <a:pt x="702905" y="2277281"/>
                  <a:pt x="714375" y="2281104"/>
                </a:cubicBezTo>
                <a:cubicBezTo>
                  <a:pt x="729534" y="2286157"/>
                  <a:pt x="770544" y="2289462"/>
                  <a:pt x="781050" y="2290629"/>
                </a:cubicBezTo>
                <a:cubicBezTo>
                  <a:pt x="832555" y="2307797"/>
                  <a:pt x="796039" y="2297518"/>
                  <a:pt x="876300" y="2309679"/>
                </a:cubicBezTo>
                <a:cubicBezTo>
                  <a:pt x="906491" y="2314253"/>
                  <a:pt x="936376" y="2321201"/>
                  <a:pt x="966787" y="2323966"/>
                </a:cubicBezTo>
                <a:cubicBezTo>
                  <a:pt x="1109538" y="2336943"/>
                  <a:pt x="1036523" y="2332031"/>
                  <a:pt x="1185862" y="2338254"/>
                </a:cubicBezTo>
                <a:cubicBezTo>
                  <a:pt x="1195387" y="2341429"/>
                  <a:pt x="1204654" y="2345521"/>
                  <a:pt x="1214437" y="2347779"/>
                </a:cubicBezTo>
                <a:cubicBezTo>
                  <a:pt x="1225375" y="2350303"/>
                  <a:pt x="1237126" y="2348991"/>
                  <a:pt x="1247775" y="2352541"/>
                </a:cubicBezTo>
                <a:cubicBezTo>
                  <a:pt x="1261245" y="2357031"/>
                  <a:pt x="1272503" y="2366815"/>
                  <a:pt x="1285875" y="2371591"/>
                </a:cubicBezTo>
                <a:cubicBezTo>
                  <a:pt x="1294969" y="2374839"/>
                  <a:pt x="1304981" y="2374460"/>
                  <a:pt x="1314450" y="2376354"/>
                </a:cubicBezTo>
                <a:cubicBezTo>
                  <a:pt x="1388900" y="2391245"/>
                  <a:pt x="1326621" y="2383518"/>
                  <a:pt x="1419225" y="2390641"/>
                </a:cubicBezTo>
                <a:cubicBezTo>
                  <a:pt x="1475907" y="2409535"/>
                  <a:pt x="1422319" y="2394295"/>
                  <a:pt x="1514475" y="2404929"/>
                </a:cubicBezTo>
                <a:cubicBezTo>
                  <a:pt x="1533660" y="2407143"/>
                  <a:pt x="1552322" y="2413831"/>
                  <a:pt x="1571625" y="2414454"/>
                </a:cubicBezTo>
                <a:cubicBezTo>
                  <a:pt x="1749361" y="2420187"/>
                  <a:pt x="1927225" y="2420804"/>
                  <a:pt x="2105025" y="2423979"/>
                </a:cubicBezTo>
                <a:cubicBezTo>
                  <a:pt x="2119312" y="2425566"/>
                  <a:pt x="2133941" y="2425255"/>
                  <a:pt x="2147887" y="2428741"/>
                </a:cubicBezTo>
                <a:cubicBezTo>
                  <a:pt x="2153440" y="2430129"/>
                  <a:pt x="2156452" y="2438171"/>
                  <a:pt x="2162175" y="2438266"/>
                </a:cubicBezTo>
                <a:lnTo>
                  <a:pt x="2433637" y="2433504"/>
                </a:lnTo>
                <a:cubicBezTo>
                  <a:pt x="2465741" y="2422802"/>
                  <a:pt x="2435407" y="2437719"/>
                  <a:pt x="2452687" y="2385879"/>
                </a:cubicBezTo>
                <a:cubicBezTo>
                  <a:pt x="2458034" y="2369838"/>
                  <a:pt x="2484496" y="2365750"/>
                  <a:pt x="2495550" y="2362066"/>
                </a:cubicBezTo>
                <a:lnTo>
                  <a:pt x="2509837" y="2357304"/>
                </a:lnTo>
                <a:cubicBezTo>
                  <a:pt x="2519362" y="2350954"/>
                  <a:pt x="2533292" y="2348493"/>
                  <a:pt x="2538412" y="2338254"/>
                </a:cubicBezTo>
                <a:cubicBezTo>
                  <a:pt x="2541587" y="2331904"/>
                  <a:pt x="2542257" y="2323464"/>
                  <a:pt x="2547937" y="2319204"/>
                </a:cubicBezTo>
                <a:cubicBezTo>
                  <a:pt x="2555969" y="2313180"/>
                  <a:pt x="2576512" y="2309679"/>
                  <a:pt x="2576512" y="2309679"/>
                </a:cubicBezTo>
                <a:cubicBezTo>
                  <a:pt x="2598489" y="2265725"/>
                  <a:pt x="2592118" y="2285354"/>
                  <a:pt x="2600325" y="2252529"/>
                </a:cubicBezTo>
                <a:cubicBezTo>
                  <a:pt x="2598737" y="2216016"/>
                  <a:pt x="2598365" y="2179431"/>
                  <a:pt x="2595562" y="2142991"/>
                </a:cubicBezTo>
                <a:cubicBezTo>
                  <a:pt x="2595177" y="2137986"/>
                  <a:pt x="2594350" y="2132254"/>
                  <a:pt x="2590800" y="2128704"/>
                </a:cubicBezTo>
                <a:cubicBezTo>
                  <a:pt x="2585780" y="2123684"/>
                  <a:pt x="2577838" y="2122832"/>
                  <a:pt x="2571750" y="2119179"/>
                </a:cubicBezTo>
                <a:cubicBezTo>
                  <a:pt x="2531248" y="2094878"/>
                  <a:pt x="2557986" y="2103832"/>
                  <a:pt x="2524125" y="2095366"/>
                </a:cubicBezTo>
                <a:lnTo>
                  <a:pt x="2505075" y="2066791"/>
                </a:lnTo>
                <a:cubicBezTo>
                  <a:pt x="2501900" y="2062029"/>
                  <a:pt x="2498984" y="2057083"/>
                  <a:pt x="2495550" y="2052504"/>
                </a:cubicBezTo>
                <a:cubicBezTo>
                  <a:pt x="2490787" y="2046154"/>
                  <a:pt x="2488230" y="2037255"/>
                  <a:pt x="2481262" y="2033454"/>
                </a:cubicBezTo>
                <a:cubicBezTo>
                  <a:pt x="2469770" y="2027185"/>
                  <a:pt x="2455581" y="2028069"/>
                  <a:pt x="2443162" y="2023929"/>
                </a:cubicBezTo>
                <a:lnTo>
                  <a:pt x="2428875" y="2019166"/>
                </a:lnTo>
                <a:cubicBezTo>
                  <a:pt x="2425700" y="2012816"/>
                  <a:pt x="2423477" y="2005893"/>
                  <a:pt x="2419350" y="2000116"/>
                </a:cubicBezTo>
                <a:cubicBezTo>
                  <a:pt x="2415435" y="1994635"/>
                  <a:pt x="2410378" y="1989964"/>
                  <a:pt x="2405062" y="1985829"/>
                </a:cubicBezTo>
                <a:cubicBezTo>
                  <a:pt x="2379869" y="1966235"/>
                  <a:pt x="2379278" y="1967895"/>
                  <a:pt x="2352675" y="1957254"/>
                </a:cubicBezTo>
                <a:cubicBezTo>
                  <a:pt x="2319731" y="1907836"/>
                  <a:pt x="2372433" y="1981772"/>
                  <a:pt x="2324100" y="1933441"/>
                </a:cubicBezTo>
                <a:cubicBezTo>
                  <a:pt x="2320550" y="1929891"/>
                  <a:pt x="2322887" y="1922704"/>
                  <a:pt x="2319337" y="1919154"/>
                </a:cubicBezTo>
                <a:cubicBezTo>
                  <a:pt x="2315787" y="1915604"/>
                  <a:pt x="2309438" y="1916829"/>
                  <a:pt x="2305050" y="1914391"/>
                </a:cubicBezTo>
                <a:cubicBezTo>
                  <a:pt x="2295043" y="1908831"/>
                  <a:pt x="2276475" y="1895341"/>
                  <a:pt x="2276475" y="1895341"/>
                </a:cubicBezTo>
                <a:cubicBezTo>
                  <a:pt x="2259734" y="1870230"/>
                  <a:pt x="2276603" y="1888593"/>
                  <a:pt x="2247900" y="1876291"/>
                </a:cubicBezTo>
                <a:cubicBezTo>
                  <a:pt x="2201862" y="1856560"/>
                  <a:pt x="2269243" y="1875673"/>
                  <a:pt x="2214562" y="1862004"/>
                </a:cubicBezTo>
                <a:cubicBezTo>
                  <a:pt x="2187478" y="1834918"/>
                  <a:pt x="2213557" y="1856739"/>
                  <a:pt x="2185987" y="1842954"/>
                </a:cubicBezTo>
                <a:cubicBezTo>
                  <a:pt x="2180868" y="1840394"/>
                  <a:pt x="2176819" y="1835989"/>
                  <a:pt x="2171700" y="1833429"/>
                </a:cubicBezTo>
                <a:cubicBezTo>
                  <a:pt x="2167210" y="1831184"/>
                  <a:pt x="2162026" y="1830644"/>
                  <a:pt x="2157412" y="1828666"/>
                </a:cubicBezTo>
                <a:cubicBezTo>
                  <a:pt x="2150887" y="1825869"/>
                  <a:pt x="2144888" y="1821938"/>
                  <a:pt x="2138362" y="1819141"/>
                </a:cubicBezTo>
                <a:cubicBezTo>
                  <a:pt x="2128801" y="1815043"/>
                  <a:pt x="2114686" y="1812032"/>
                  <a:pt x="2105025" y="1809616"/>
                </a:cubicBezTo>
                <a:cubicBezTo>
                  <a:pt x="2097087" y="1801679"/>
                  <a:pt x="2090073" y="1792696"/>
                  <a:pt x="2081212" y="1785804"/>
                </a:cubicBezTo>
                <a:cubicBezTo>
                  <a:pt x="2075608" y="1781445"/>
                  <a:pt x="2067616" y="1780824"/>
                  <a:pt x="2062162" y="1776279"/>
                </a:cubicBezTo>
                <a:cubicBezTo>
                  <a:pt x="2057765" y="1772615"/>
                  <a:pt x="2056945" y="1765760"/>
                  <a:pt x="2052637" y="1761991"/>
                </a:cubicBezTo>
                <a:cubicBezTo>
                  <a:pt x="2044022" y="1754453"/>
                  <a:pt x="2033587" y="1749291"/>
                  <a:pt x="2024062" y="1742941"/>
                </a:cubicBezTo>
                <a:lnTo>
                  <a:pt x="2009775" y="1733416"/>
                </a:lnTo>
                <a:cubicBezTo>
                  <a:pt x="2005012" y="1730241"/>
                  <a:pt x="2000066" y="1727325"/>
                  <a:pt x="1995487" y="1723891"/>
                </a:cubicBezTo>
                <a:lnTo>
                  <a:pt x="1976437" y="1709604"/>
                </a:lnTo>
                <a:cubicBezTo>
                  <a:pt x="1966528" y="1669963"/>
                  <a:pt x="1978593" y="1709151"/>
                  <a:pt x="1962150" y="1676266"/>
                </a:cubicBezTo>
                <a:cubicBezTo>
                  <a:pt x="1959905" y="1671776"/>
                  <a:pt x="1960937" y="1665529"/>
                  <a:pt x="1957387" y="1661979"/>
                </a:cubicBezTo>
                <a:cubicBezTo>
                  <a:pt x="1953837" y="1658429"/>
                  <a:pt x="1947687" y="1659255"/>
                  <a:pt x="1943100" y="1657216"/>
                </a:cubicBezTo>
                <a:cubicBezTo>
                  <a:pt x="1933369" y="1652891"/>
                  <a:pt x="1923724" y="1648295"/>
                  <a:pt x="1914525" y="1642929"/>
                </a:cubicBezTo>
                <a:cubicBezTo>
                  <a:pt x="1904637" y="1637161"/>
                  <a:pt x="1894889" y="1631030"/>
                  <a:pt x="1885950" y="1623879"/>
                </a:cubicBezTo>
                <a:cubicBezTo>
                  <a:pt x="1878012" y="1617529"/>
                  <a:pt x="1871229" y="1609375"/>
                  <a:pt x="1862137" y="1604829"/>
                </a:cubicBezTo>
                <a:cubicBezTo>
                  <a:pt x="1854897" y="1601209"/>
                  <a:pt x="1846178" y="1602029"/>
                  <a:pt x="1838325" y="1600066"/>
                </a:cubicBezTo>
                <a:cubicBezTo>
                  <a:pt x="1833455" y="1598848"/>
                  <a:pt x="1828800" y="1596891"/>
                  <a:pt x="1824037" y="1595304"/>
                </a:cubicBezTo>
                <a:cubicBezTo>
                  <a:pt x="1828800" y="1592129"/>
                  <a:pt x="1835150" y="1590542"/>
                  <a:pt x="1838325" y="1585779"/>
                </a:cubicBezTo>
                <a:cubicBezTo>
                  <a:pt x="1841956" y="1580333"/>
                  <a:pt x="1841289" y="1573023"/>
                  <a:pt x="1843087" y="1566729"/>
                </a:cubicBezTo>
                <a:cubicBezTo>
                  <a:pt x="1844466" y="1561902"/>
                  <a:pt x="1846262" y="1557204"/>
                  <a:pt x="1847850" y="1552441"/>
                </a:cubicBezTo>
                <a:cubicBezTo>
                  <a:pt x="1843087" y="1549266"/>
                  <a:pt x="1839033" y="1544599"/>
                  <a:pt x="1833562" y="1542916"/>
                </a:cubicBezTo>
                <a:cubicBezTo>
                  <a:pt x="1818089" y="1538155"/>
                  <a:pt x="1785937" y="1533391"/>
                  <a:pt x="1785937" y="1533391"/>
                </a:cubicBezTo>
                <a:cubicBezTo>
                  <a:pt x="1781175" y="1530216"/>
                  <a:pt x="1774683" y="1528720"/>
                  <a:pt x="1771650" y="1523866"/>
                </a:cubicBezTo>
                <a:cubicBezTo>
                  <a:pt x="1766329" y="1515352"/>
                  <a:pt x="1771105" y="1499781"/>
                  <a:pt x="1762125" y="1495291"/>
                </a:cubicBezTo>
                <a:cubicBezTo>
                  <a:pt x="1755775" y="1492116"/>
                  <a:pt x="1749239" y="1489288"/>
                  <a:pt x="1743075" y="1485766"/>
                </a:cubicBezTo>
                <a:cubicBezTo>
                  <a:pt x="1738105" y="1482926"/>
                  <a:pt x="1733907" y="1478801"/>
                  <a:pt x="1728787" y="1476241"/>
                </a:cubicBezTo>
                <a:cubicBezTo>
                  <a:pt x="1724297" y="1473996"/>
                  <a:pt x="1719262" y="1473066"/>
                  <a:pt x="1714500" y="1471479"/>
                </a:cubicBezTo>
                <a:cubicBezTo>
                  <a:pt x="1641475" y="1473066"/>
                  <a:pt x="1568336" y="1471866"/>
                  <a:pt x="1495425" y="1476241"/>
                </a:cubicBezTo>
                <a:cubicBezTo>
                  <a:pt x="1488338" y="1476666"/>
                  <a:pt x="1483175" y="1483726"/>
                  <a:pt x="1476375" y="1485766"/>
                </a:cubicBezTo>
                <a:cubicBezTo>
                  <a:pt x="1467126" y="1488541"/>
                  <a:pt x="1457388" y="1489378"/>
                  <a:pt x="1447800" y="1490529"/>
                </a:cubicBezTo>
                <a:cubicBezTo>
                  <a:pt x="1417687" y="1494143"/>
                  <a:pt x="1387475" y="1496879"/>
                  <a:pt x="1357312" y="1500054"/>
                </a:cubicBezTo>
                <a:cubicBezTo>
                  <a:pt x="1343025" y="1498466"/>
                  <a:pt x="1328658" y="1497477"/>
                  <a:pt x="1314450" y="1495291"/>
                </a:cubicBezTo>
                <a:cubicBezTo>
                  <a:pt x="1307981" y="1494296"/>
                  <a:pt x="1300846" y="1494160"/>
                  <a:pt x="1295400" y="1490529"/>
                </a:cubicBezTo>
                <a:cubicBezTo>
                  <a:pt x="1290637" y="1487354"/>
                  <a:pt x="1289242" y="1480870"/>
                  <a:pt x="1285875" y="1476241"/>
                </a:cubicBezTo>
                <a:cubicBezTo>
                  <a:pt x="1276538" y="1463402"/>
                  <a:pt x="1257300" y="1438141"/>
                  <a:pt x="1257300" y="1438141"/>
                </a:cubicBezTo>
                <a:cubicBezTo>
                  <a:pt x="1255712" y="1433379"/>
                  <a:pt x="1252537" y="1428874"/>
                  <a:pt x="1252537" y="1423854"/>
                </a:cubicBezTo>
                <a:cubicBezTo>
                  <a:pt x="1252537" y="1384135"/>
                  <a:pt x="1251873" y="1344138"/>
                  <a:pt x="1257300" y="1304791"/>
                </a:cubicBezTo>
                <a:cubicBezTo>
                  <a:pt x="1259630" y="1287896"/>
                  <a:pt x="1273524" y="1284347"/>
                  <a:pt x="1285875" y="1280979"/>
                </a:cubicBezTo>
                <a:cubicBezTo>
                  <a:pt x="1298505" y="1277535"/>
                  <a:pt x="1311345" y="1274899"/>
                  <a:pt x="1323975" y="1271454"/>
                </a:cubicBezTo>
                <a:cubicBezTo>
                  <a:pt x="1328818" y="1270133"/>
                  <a:pt x="1333419" y="1268012"/>
                  <a:pt x="1338262" y="1266691"/>
                </a:cubicBezTo>
                <a:cubicBezTo>
                  <a:pt x="1350892" y="1263246"/>
                  <a:pt x="1363662" y="1260341"/>
                  <a:pt x="1376362" y="1257166"/>
                </a:cubicBezTo>
                <a:cubicBezTo>
                  <a:pt x="1388653" y="1248972"/>
                  <a:pt x="1411649" y="1234404"/>
                  <a:pt x="1423987" y="1223829"/>
                </a:cubicBezTo>
                <a:cubicBezTo>
                  <a:pt x="1429101" y="1219446"/>
                  <a:pt x="1433512" y="1214304"/>
                  <a:pt x="1438275" y="1209541"/>
                </a:cubicBezTo>
                <a:cubicBezTo>
                  <a:pt x="1439862" y="1204779"/>
                  <a:pt x="1443037" y="1200274"/>
                  <a:pt x="1443037" y="1195254"/>
                </a:cubicBezTo>
                <a:cubicBezTo>
                  <a:pt x="1443037" y="1188709"/>
                  <a:pt x="1442585" y="1181130"/>
                  <a:pt x="1438275" y="1176204"/>
                </a:cubicBezTo>
                <a:cubicBezTo>
                  <a:pt x="1424790" y="1160792"/>
                  <a:pt x="1412111" y="1157958"/>
                  <a:pt x="1395412" y="1152391"/>
                </a:cubicBezTo>
                <a:cubicBezTo>
                  <a:pt x="1390650" y="1146041"/>
                  <a:pt x="1387223" y="1138422"/>
                  <a:pt x="1381125" y="1133341"/>
                </a:cubicBezTo>
                <a:cubicBezTo>
                  <a:pt x="1377268" y="1130127"/>
                  <a:pt x="1371451" y="1130556"/>
                  <a:pt x="1366837" y="1128579"/>
                </a:cubicBezTo>
                <a:cubicBezTo>
                  <a:pt x="1360311" y="1125782"/>
                  <a:pt x="1354137" y="1122229"/>
                  <a:pt x="1347787" y="1119054"/>
                </a:cubicBezTo>
                <a:cubicBezTo>
                  <a:pt x="1346200" y="1114291"/>
                  <a:pt x="1345002" y="1109380"/>
                  <a:pt x="1343025" y="1104766"/>
                </a:cubicBezTo>
                <a:cubicBezTo>
                  <a:pt x="1325363" y="1063553"/>
                  <a:pt x="1339911" y="1104948"/>
                  <a:pt x="1328737" y="1071429"/>
                </a:cubicBezTo>
                <a:cubicBezTo>
                  <a:pt x="1327150" y="1076191"/>
                  <a:pt x="1323975" y="1080696"/>
                  <a:pt x="1323975" y="1085716"/>
                </a:cubicBezTo>
                <a:cubicBezTo>
                  <a:pt x="1323975" y="1104733"/>
                  <a:pt x="1338953" y="1122011"/>
                  <a:pt x="1352550" y="1133341"/>
                </a:cubicBezTo>
                <a:cubicBezTo>
                  <a:pt x="1356947" y="1137005"/>
                  <a:pt x="1361284" y="1141478"/>
                  <a:pt x="1366837" y="1142866"/>
                </a:cubicBezTo>
                <a:cubicBezTo>
                  <a:pt x="1380783" y="1146353"/>
                  <a:pt x="1395412" y="1146041"/>
                  <a:pt x="1409700" y="1147629"/>
                </a:cubicBezTo>
                <a:cubicBezTo>
                  <a:pt x="1412875" y="1152391"/>
                  <a:pt x="1413501" y="1161916"/>
                  <a:pt x="1419225" y="1161916"/>
                </a:cubicBezTo>
                <a:cubicBezTo>
                  <a:pt x="1424245" y="1161916"/>
                  <a:pt x="1426905" y="1151714"/>
                  <a:pt x="1423987" y="1147629"/>
                </a:cubicBezTo>
                <a:cubicBezTo>
                  <a:pt x="1413753" y="1133301"/>
                  <a:pt x="1396398" y="1128908"/>
                  <a:pt x="1381125" y="1123816"/>
                </a:cubicBezTo>
                <a:cubicBezTo>
                  <a:pt x="1379537" y="1119054"/>
                  <a:pt x="1377301" y="1114460"/>
                  <a:pt x="1376362" y="1109529"/>
                </a:cubicBezTo>
                <a:cubicBezTo>
                  <a:pt x="1370941" y="1081072"/>
                  <a:pt x="1370399" y="1051551"/>
                  <a:pt x="1362075" y="1023804"/>
                </a:cubicBezTo>
                <a:cubicBezTo>
                  <a:pt x="1360430" y="1018321"/>
                  <a:pt x="1352550" y="1017454"/>
                  <a:pt x="1347787" y="1014279"/>
                </a:cubicBezTo>
                <a:cubicBezTo>
                  <a:pt x="1338721" y="978010"/>
                  <a:pt x="1345952" y="1001083"/>
                  <a:pt x="1319212" y="947604"/>
                </a:cubicBezTo>
                <a:lnTo>
                  <a:pt x="1319212" y="947604"/>
                </a:lnTo>
                <a:lnTo>
                  <a:pt x="1304925" y="904741"/>
                </a:lnTo>
                <a:cubicBezTo>
                  <a:pt x="1330694" y="698588"/>
                  <a:pt x="1324928" y="809529"/>
                  <a:pt x="1319212" y="609466"/>
                </a:cubicBezTo>
                <a:cubicBezTo>
                  <a:pt x="1317398" y="545972"/>
                  <a:pt x="1318675" y="482345"/>
                  <a:pt x="1314450" y="418966"/>
                </a:cubicBezTo>
                <a:cubicBezTo>
                  <a:pt x="1312314" y="386932"/>
                  <a:pt x="1305440" y="355384"/>
                  <a:pt x="1300162" y="323716"/>
                </a:cubicBezTo>
                <a:cubicBezTo>
                  <a:pt x="1299086" y="317260"/>
                  <a:pt x="1297698" y="310795"/>
                  <a:pt x="1295400" y="304666"/>
                </a:cubicBezTo>
                <a:cubicBezTo>
                  <a:pt x="1292907" y="298018"/>
                  <a:pt x="1289050" y="291966"/>
                  <a:pt x="1285875" y="285616"/>
                </a:cubicBezTo>
                <a:cubicBezTo>
                  <a:pt x="1284179" y="268657"/>
                  <a:pt x="1275684" y="187394"/>
                  <a:pt x="1276350" y="176079"/>
                </a:cubicBezTo>
                <a:cubicBezTo>
                  <a:pt x="1276472" y="173998"/>
                  <a:pt x="1291582" y="145128"/>
                  <a:pt x="1295400" y="142741"/>
                </a:cubicBezTo>
                <a:cubicBezTo>
                  <a:pt x="1303914" y="137420"/>
                  <a:pt x="1323975" y="133216"/>
                  <a:pt x="1323975" y="133216"/>
                </a:cubicBezTo>
                <a:cubicBezTo>
                  <a:pt x="1330325" y="123691"/>
                  <a:pt x="1339405" y="115501"/>
                  <a:pt x="1343025" y="104641"/>
                </a:cubicBezTo>
                <a:cubicBezTo>
                  <a:pt x="1348368" y="88611"/>
                  <a:pt x="1347895" y="87783"/>
                  <a:pt x="1357312" y="71304"/>
                </a:cubicBezTo>
                <a:cubicBezTo>
                  <a:pt x="1360152" y="66334"/>
                  <a:pt x="1361983" y="60050"/>
                  <a:pt x="1366837" y="57016"/>
                </a:cubicBezTo>
                <a:cubicBezTo>
                  <a:pt x="1375351" y="51695"/>
                  <a:pt x="1395412" y="47491"/>
                  <a:pt x="1395412" y="47491"/>
                </a:cubicBezTo>
                <a:cubicBezTo>
                  <a:pt x="1397000" y="42729"/>
                  <a:pt x="1400175" y="38224"/>
                  <a:pt x="1400175" y="33204"/>
                </a:cubicBezTo>
                <a:cubicBezTo>
                  <a:pt x="1400175" y="-25225"/>
                  <a:pt x="1353313" y="10467"/>
                  <a:pt x="1290637" y="14154"/>
                </a:cubicBezTo>
                <a:cubicBezTo>
                  <a:pt x="1264621" y="15684"/>
                  <a:pt x="1223071" y="19420"/>
                  <a:pt x="1195387" y="23679"/>
                </a:cubicBezTo>
                <a:cubicBezTo>
                  <a:pt x="1142949" y="31746"/>
                  <a:pt x="1202550" y="24223"/>
                  <a:pt x="1143000" y="37966"/>
                </a:cubicBezTo>
                <a:cubicBezTo>
                  <a:pt x="1132062" y="40490"/>
                  <a:pt x="1120775" y="41141"/>
                  <a:pt x="1109662" y="42729"/>
                </a:cubicBezTo>
                <a:cubicBezTo>
                  <a:pt x="1077004" y="53614"/>
                  <a:pt x="1117538" y="40760"/>
                  <a:pt x="1071562" y="52254"/>
                </a:cubicBezTo>
                <a:cubicBezTo>
                  <a:pt x="1066692" y="53472"/>
                  <a:pt x="1062102" y="55637"/>
                  <a:pt x="1057275" y="57016"/>
                </a:cubicBezTo>
                <a:cubicBezTo>
                  <a:pt x="1050981" y="58814"/>
                  <a:pt x="1044354" y="59481"/>
                  <a:pt x="1038225" y="61779"/>
                </a:cubicBezTo>
                <a:cubicBezTo>
                  <a:pt x="1031578" y="64272"/>
                  <a:pt x="1026041" y="69497"/>
                  <a:pt x="1019175" y="71304"/>
                </a:cubicBezTo>
                <a:cubicBezTo>
                  <a:pt x="955892" y="87957"/>
                  <a:pt x="958701" y="83177"/>
                  <a:pt x="904875" y="90354"/>
                </a:cubicBezTo>
                <a:cubicBezTo>
                  <a:pt x="886581" y="92793"/>
                  <a:pt x="870457" y="96285"/>
                  <a:pt x="852487" y="99879"/>
                </a:cubicBezTo>
                <a:cubicBezTo>
                  <a:pt x="847725" y="104641"/>
                  <a:pt x="843975" y="110701"/>
                  <a:pt x="838200" y="114166"/>
                </a:cubicBezTo>
                <a:cubicBezTo>
                  <a:pt x="823708" y="122861"/>
                  <a:pt x="788318" y="134830"/>
                  <a:pt x="771525" y="137979"/>
                </a:cubicBezTo>
                <a:cubicBezTo>
                  <a:pt x="757396" y="140628"/>
                  <a:pt x="742879" y="140609"/>
                  <a:pt x="728662" y="142741"/>
                </a:cubicBezTo>
                <a:cubicBezTo>
                  <a:pt x="711110" y="145374"/>
                  <a:pt x="693887" y="150064"/>
                  <a:pt x="676275" y="152266"/>
                </a:cubicBezTo>
                <a:cubicBezTo>
                  <a:pt x="655736" y="154833"/>
                  <a:pt x="634958" y="154969"/>
                  <a:pt x="614362" y="157029"/>
                </a:cubicBezTo>
                <a:cubicBezTo>
                  <a:pt x="603193" y="158146"/>
                  <a:pt x="592137" y="160204"/>
                  <a:pt x="581025" y="161791"/>
                </a:cubicBezTo>
                <a:cubicBezTo>
                  <a:pt x="565416" y="172196"/>
                  <a:pt x="569912" y="193541"/>
                  <a:pt x="561975" y="209416"/>
                </a:cubicBezTo>
                <a:close/>
              </a:path>
            </a:pathLst>
          </a:cu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Forme libre 25"/>
          <p:cNvSpPr/>
          <p:nvPr/>
        </p:nvSpPr>
        <p:spPr>
          <a:xfrm>
            <a:off x="4653241" y="3386138"/>
            <a:ext cx="3771622" cy="1843087"/>
          </a:xfrm>
          <a:custGeom>
            <a:avLst/>
            <a:gdLst>
              <a:gd name="connsiteX0" fmla="*/ 4484 w 3771622"/>
              <a:gd name="connsiteY0" fmla="*/ 400050 h 1843087"/>
              <a:gd name="connsiteX1" fmla="*/ 4484 w 3771622"/>
              <a:gd name="connsiteY1" fmla="*/ 452437 h 1843087"/>
              <a:gd name="connsiteX2" fmla="*/ 18772 w 3771622"/>
              <a:gd name="connsiteY2" fmla="*/ 466725 h 1843087"/>
              <a:gd name="connsiteX3" fmla="*/ 47347 w 3771622"/>
              <a:gd name="connsiteY3" fmla="*/ 476250 h 1843087"/>
              <a:gd name="connsiteX4" fmla="*/ 52109 w 3771622"/>
              <a:gd name="connsiteY4" fmla="*/ 490537 h 1843087"/>
              <a:gd name="connsiteX5" fmla="*/ 75922 w 3771622"/>
              <a:gd name="connsiteY5" fmla="*/ 519112 h 1843087"/>
              <a:gd name="connsiteX6" fmla="*/ 94972 w 3771622"/>
              <a:gd name="connsiteY6" fmla="*/ 528637 h 1843087"/>
              <a:gd name="connsiteX7" fmla="*/ 109259 w 3771622"/>
              <a:gd name="connsiteY7" fmla="*/ 538162 h 1843087"/>
              <a:gd name="connsiteX8" fmla="*/ 118784 w 3771622"/>
              <a:gd name="connsiteY8" fmla="*/ 552450 h 1843087"/>
              <a:gd name="connsiteX9" fmla="*/ 137834 w 3771622"/>
              <a:gd name="connsiteY9" fmla="*/ 557212 h 1843087"/>
              <a:gd name="connsiteX10" fmla="*/ 142597 w 3771622"/>
              <a:gd name="connsiteY10" fmla="*/ 581025 h 1843087"/>
              <a:gd name="connsiteX11" fmla="*/ 147359 w 3771622"/>
              <a:gd name="connsiteY11" fmla="*/ 595312 h 1843087"/>
              <a:gd name="connsiteX12" fmla="*/ 161647 w 3771622"/>
              <a:gd name="connsiteY12" fmla="*/ 600075 h 1843087"/>
              <a:gd name="connsiteX13" fmla="*/ 190222 w 3771622"/>
              <a:gd name="connsiteY13" fmla="*/ 595312 h 1843087"/>
              <a:gd name="connsiteX14" fmla="*/ 223559 w 3771622"/>
              <a:gd name="connsiteY14" fmla="*/ 590550 h 1843087"/>
              <a:gd name="connsiteX15" fmla="*/ 237847 w 3771622"/>
              <a:gd name="connsiteY15" fmla="*/ 581025 h 1843087"/>
              <a:gd name="connsiteX16" fmla="*/ 261659 w 3771622"/>
              <a:gd name="connsiteY16" fmla="*/ 576262 h 1843087"/>
              <a:gd name="connsiteX17" fmla="*/ 304522 w 3771622"/>
              <a:gd name="connsiteY17" fmla="*/ 557212 h 1843087"/>
              <a:gd name="connsiteX18" fmla="*/ 318809 w 3771622"/>
              <a:gd name="connsiteY18" fmla="*/ 547687 h 1843087"/>
              <a:gd name="connsiteX19" fmla="*/ 356909 w 3771622"/>
              <a:gd name="connsiteY19" fmla="*/ 533400 h 1843087"/>
              <a:gd name="connsiteX20" fmla="*/ 371197 w 3771622"/>
              <a:gd name="connsiteY20" fmla="*/ 519112 h 1843087"/>
              <a:gd name="connsiteX21" fmla="*/ 385484 w 3771622"/>
              <a:gd name="connsiteY21" fmla="*/ 509587 h 1843087"/>
              <a:gd name="connsiteX22" fmla="*/ 395009 w 3771622"/>
              <a:gd name="connsiteY22" fmla="*/ 495300 h 1843087"/>
              <a:gd name="connsiteX23" fmla="*/ 428347 w 3771622"/>
              <a:gd name="connsiteY23" fmla="*/ 476250 h 1843087"/>
              <a:gd name="connsiteX24" fmla="*/ 442634 w 3771622"/>
              <a:gd name="connsiteY24" fmla="*/ 461962 h 1843087"/>
              <a:gd name="connsiteX25" fmla="*/ 456922 w 3771622"/>
              <a:gd name="connsiteY25" fmla="*/ 442912 h 1843087"/>
              <a:gd name="connsiteX26" fmla="*/ 471209 w 3771622"/>
              <a:gd name="connsiteY26" fmla="*/ 438150 h 1843087"/>
              <a:gd name="connsiteX27" fmla="*/ 485497 w 3771622"/>
              <a:gd name="connsiteY27" fmla="*/ 428625 h 1843087"/>
              <a:gd name="connsiteX28" fmla="*/ 514072 w 3771622"/>
              <a:gd name="connsiteY28" fmla="*/ 404812 h 1843087"/>
              <a:gd name="connsiteX29" fmla="*/ 542647 w 3771622"/>
              <a:gd name="connsiteY29" fmla="*/ 400050 h 1843087"/>
              <a:gd name="connsiteX30" fmla="*/ 609322 w 3771622"/>
              <a:gd name="connsiteY30" fmla="*/ 404812 h 1843087"/>
              <a:gd name="connsiteX31" fmla="*/ 623609 w 3771622"/>
              <a:gd name="connsiteY31" fmla="*/ 409575 h 1843087"/>
              <a:gd name="connsiteX32" fmla="*/ 642659 w 3771622"/>
              <a:gd name="connsiteY32" fmla="*/ 414337 h 1843087"/>
              <a:gd name="connsiteX33" fmla="*/ 661709 w 3771622"/>
              <a:gd name="connsiteY33" fmla="*/ 428625 h 1843087"/>
              <a:gd name="connsiteX34" fmla="*/ 675997 w 3771622"/>
              <a:gd name="connsiteY34" fmla="*/ 433387 h 1843087"/>
              <a:gd name="connsiteX35" fmla="*/ 690284 w 3771622"/>
              <a:gd name="connsiteY35" fmla="*/ 442912 h 1843087"/>
              <a:gd name="connsiteX36" fmla="*/ 685522 w 3771622"/>
              <a:gd name="connsiteY36" fmla="*/ 471487 h 1843087"/>
              <a:gd name="connsiteX37" fmla="*/ 652184 w 3771622"/>
              <a:gd name="connsiteY37" fmla="*/ 514350 h 1843087"/>
              <a:gd name="connsiteX38" fmla="*/ 637897 w 3771622"/>
              <a:gd name="connsiteY38" fmla="*/ 523875 h 1843087"/>
              <a:gd name="connsiteX39" fmla="*/ 623609 w 3771622"/>
              <a:gd name="connsiteY39" fmla="*/ 538162 h 1843087"/>
              <a:gd name="connsiteX40" fmla="*/ 599797 w 3771622"/>
              <a:gd name="connsiteY40" fmla="*/ 561975 h 1843087"/>
              <a:gd name="connsiteX41" fmla="*/ 533122 w 3771622"/>
              <a:gd name="connsiteY41" fmla="*/ 585787 h 1843087"/>
              <a:gd name="connsiteX42" fmla="*/ 523597 w 3771622"/>
              <a:gd name="connsiteY42" fmla="*/ 614362 h 1843087"/>
              <a:gd name="connsiteX43" fmla="*/ 514072 w 3771622"/>
              <a:gd name="connsiteY43" fmla="*/ 628650 h 1843087"/>
              <a:gd name="connsiteX44" fmla="*/ 509309 w 3771622"/>
              <a:gd name="connsiteY44" fmla="*/ 642937 h 1843087"/>
              <a:gd name="connsiteX45" fmla="*/ 495022 w 3771622"/>
              <a:gd name="connsiteY45" fmla="*/ 652462 h 1843087"/>
              <a:gd name="connsiteX46" fmla="*/ 437872 w 3771622"/>
              <a:gd name="connsiteY46" fmla="*/ 700087 h 1843087"/>
              <a:gd name="connsiteX47" fmla="*/ 423584 w 3771622"/>
              <a:gd name="connsiteY47" fmla="*/ 709612 h 1843087"/>
              <a:gd name="connsiteX48" fmla="*/ 409297 w 3771622"/>
              <a:gd name="connsiteY48" fmla="*/ 719137 h 1843087"/>
              <a:gd name="connsiteX49" fmla="*/ 395009 w 3771622"/>
              <a:gd name="connsiteY49" fmla="*/ 723900 h 1843087"/>
              <a:gd name="connsiteX50" fmla="*/ 371197 w 3771622"/>
              <a:gd name="connsiteY50" fmla="*/ 742950 h 1843087"/>
              <a:gd name="connsiteX51" fmla="*/ 361672 w 3771622"/>
              <a:gd name="connsiteY51" fmla="*/ 757237 h 1843087"/>
              <a:gd name="connsiteX52" fmla="*/ 333097 w 3771622"/>
              <a:gd name="connsiteY52" fmla="*/ 766762 h 1843087"/>
              <a:gd name="connsiteX53" fmla="*/ 299759 w 3771622"/>
              <a:gd name="connsiteY53" fmla="*/ 781050 h 1843087"/>
              <a:gd name="connsiteX54" fmla="*/ 285472 w 3771622"/>
              <a:gd name="connsiteY54" fmla="*/ 785812 h 1843087"/>
              <a:gd name="connsiteX55" fmla="*/ 271184 w 3771622"/>
              <a:gd name="connsiteY55" fmla="*/ 800100 h 1843087"/>
              <a:gd name="connsiteX56" fmla="*/ 242609 w 3771622"/>
              <a:gd name="connsiteY56" fmla="*/ 819150 h 1843087"/>
              <a:gd name="connsiteX57" fmla="*/ 233084 w 3771622"/>
              <a:gd name="connsiteY57" fmla="*/ 833437 h 1843087"/>
              <a:gd name="connsiteX58" fmla="*/ 218797 w 3771622"/>
              <a:gd name="connsiteY58" fmla="*/ 842962 h 1843087"/>
              <a:gd name="connsiteX59" fmla="*/ 194984 w 3771622"/>
              <a:gd name="connsiteY59" fmla="*/ 890587 h 1843087"/>
              <a:gd name="connsiteX60" fmla="*/ 171172 w 3771622"/>
              <a:gd name="connsiteY60" fmla="*/ 942975 h 1843087"/>
              <a:gd name="connsiteX61" fmla="*/ 123547 w 3771622"/>
              <a:gd name="connsiteY61" fmla="*/ 957262 h 1843087"/>
              <a:gd name="connsiteX62" fmla="*/ 118784 w 3771622"/>
              <a:gd name="connsiteY62" fmla="*/ 971550 h 1843087"/>
              <a:gd name="connsiteX63" fmla="*/ 128309 w 3771622"/>
              <a:gd name="connsiteY63" fmla="*/ 1014412 h 1843087"/>
              <a:gd name="connsiteX64" fmla="*/ 137834 w 3771622"/>
              <a:gd name="connsiteY64" fmla="*/ 1033462 h 1843087"/>
              <a:gd name="connsiteX65" fmla="*/ 142597 w 3771622"/>
              <a:gd name="connsiteY65" fmla="*/ 1071562 h 1843087"/>
              <a:gd name="connsiteX66" fmla="*/ 147359 w 3771622"/>
              <a:gd name="connsiteY66" fmla="*/ 1085850 h 1843087"/>
              <a:gd name="connsiteX67" fmla="*/ 161647 w 3771622"/>
              <a:gd name="connsiteY67" fmla="*/ 1185862 h 1843087"/>
              <a:gd name="connsiteX68" fmla="*/ 185459 w 3771622"/>
              <a:gd name="connsiteY68" fmla="*/ 1200150 h 1843087"/>
              <a:gd name="connsiteX69" fmla="*/ 194984 w 3771622"/>
              <a:gd name="connsiteY69" fmla="*/ 1238250 h 1843087"/>
              <a:gd name="connsiteX70" fmla="*/ 209272 w 3771622"/>
              <a:gd name="connsiteY70" fmla="*/ 1252537 h 1843087"/>
              <a:gd name="connsiteX71" fmla="*/ 228322 w 3771622"/>
              <a:gd name="connsiteY71" fmla="*/ 1281112 h 1843087"/>
              <a:gd name="connsiteX72" fmla="*/ 237847 w 3771622"/>
              <a:gd name="connsiteY72" fmla="*/ 1295400 h 1843087"/>
              <a:gd name="connsiteX73" fmla="*/ 242609 w 3771622"/>
              <a:gd name="connsiteY73" fmla="*/ 1314450 h 1843087"/>
              <a:gd name="connsiteX74" fmla="*/ 256897 w 3771622"/>
              <a:gd name="connsiteY74" fmla="*/ 1333500 h 1843087"/>
              <a:gd name="connsiteX75" fmla="*/ 266422 w 3771622"/>
              <a:gd name="connsiteY75" fmla="*/ 1347787 h 1843087"/>
              <a:gd name="connsiteX76" fmla="*/ 280709 w 3771622"/>
              <a:gd name="connsiteY76" fmla="*/ 1381125 h 1843087"/>
              <a:gd name="connsiteX77" fmla="*/ 285472 w 3771622"/>
              <a:gd name="connsiteY77" fmla="*/ 1395412 h 1843087"/>
              <a:gd name="connsiteX78" fmla="*/ 294997 w 3771622"/>
              <a:gd name="connsiteY78" fmla="*/ 1419225 h 1843087"/>
              <a:gd name="connsiteX79" fmla="*/ 299759 w 3771622"/>
              <a:gd name="connsiteY79" fmla="*/ 1433512 h 1843087"/>
              <a:gd name="connsiteX80" fmla="*/ 314047 w 3771622"/>
              <a:gd name="connsiteY80" fmla="*/ 1452562 h 1843087"/>
              <a:gd name="connsiteX81" fmla="*/ 323572 w 3771622"/>
              <a:gd name="connsiteY81" fmla="*/ 1466850 h 1843087"/>
              <a:gd name="connsiteX82" fmla="*/ 328334 w 3771622"/>
              <a:gd name="connsiteY82" fmla="*/ 1519237 h 1843087"/>
              <a:gd name="connsiteX83" fmla="*/ 361672 w 3771622"/>
              <a:gd name="connsiteY83" fmla="*/ 1562100 h 1843087"/>
              <a:gd name="connsiteX84" fmla="*/ 371197 w 3771622"/>
              <a:gd name="connsiteY84" fmla="*/ 1581150 h 1843087"/>
              <a:gd name="connsiteX85" fmla="*/ 395009 w 3771622"/>
              <a:gd name="connsiteY85" fmla="*/ 1619250 h 1843087"/>
              <a:gd name="connsiteX86" fmla="*/ 399772 w 3771622"/>
              <a:gd name="connsiteY86" fmla="*/ 1633537 h 1843087"/>
              <a:gd name="connsiteX87" fmla="*/ 409297 w 3771622"/>
              <a:gd name="connsiteY87" fmla="*/ 1652587 h 1843087"/>
              <a:gd name="connsiteX88" fmla="*/ 423584 w 3771622"/>
              <a:gd name="connsiteY88" fmla="*/ 1681162 h 1843087"/>
              <a:gd name="connsiteX89" fmla="*/ 547409 w 3771622"/>
              <a:gd name="connsiteY89" fmla="*/ 1685925 h 1843087"/>
              <a:gd name="connsiteX90" fmla="*/ 599797 w 3771622"/>
              <a:gd name="connsiteY90" fmla="*/ 1704975 h 1843087"/>
              <a:gd name="connsiteX91" fmla="*/ 780772 w 3771622"/>
              <a:gd name="connsiteY91" fmla="*/ 1719262 h 1843087"/>
              <a:gd name="connsiteX92" fmla="*/ 795059 w 3771622"/>
              <a:gd name="connsiteY92" fmla="*/ 1728787 h 1843087"/>
              <a:gd name="connsiteX93" fmla="*/ 966509 w 3771622"/>
              <a:gd name="connsiteY93" fmla="*/ 1714500 h 1843087"/>
              <a:gd name="connsiteX94" fmla="*/ 1009372 w 3771622"/>
              <a:gd name="connsiteY94" fmla="*/ 1700212 h 1843087"/>
              <a:gd name="connsiteX95" fmla="*/ 1028422 w 3771622"/>
              <a:gd name="connsiteY95" fmla="*/ 1690687 h 1843087"/>
              <a:gd name="connsiteX96" fmla="*/ 1080809 w 3771622"/>
              <a:gd name="connsiteY96" fmla="*/ 1685925 h 1843087"/>
              <a:gd name="connsiteX97" fmla="*/ 1190347 w 3771622"/>
              <a:gd name="connsiteY97" fmla="*/ 1671637 h 1843087"/>
              <a:gd name="connsiteX98" fmla="*/ 1261784 w 3771622"/>
              <a:gd name="connsiteY98" fmla="*/ 1676400 h 1843087"/>
              <a:gd name="connsiteX99" fmla="*/ 1299884 w 3771622"/>
              <a:gd name="connsiteY99" fmla="*/ 1690687 h 1843087"/>
              <a:gd name="connsiteX100" fmla="*/ 1318934 w 3771622"/>
              <a:gd name="connsiteY100" fmla="*/ 1695450 h 1843087"/>
              <a:gd name="connsiteX101" fmla="*/ 1337984 w 3771622"/>
              <a:gd name="connsiteY101" fmla="*/ 1704975 h 1843087"/>
              <a:gd name="connsiteX102" fmla="*/ 1404659 w 3771622"/>
              <a:gd name="connsiteY102" fmla="*/ 1709737 h 1843087"/>
              <a:gd name="connsiteX103" fmla="*/ 1480859 w 3771622"/>
              <a:gd name="connsiteY103" fmla="*/ 1728787 h 1843087"/>
              <a:gd name="connsiteX104" fmla="*/ 1495147 w 3771622"/>
              <a:gd name="connsiteY104" fmla="*/ 1738312 h 1843087"/>
              <a:gd name="connsiteX105" fmla="*/ 1523722 w 3771622"/>
              <a:gd name="connsiteY105" fmla="*/ 1743075 h 1843087"/>
              <a:gd name="connsiteX106" fmla="*/ 1585634 w 3771622"/>
              <a:gd name="connsiteY106" fmla="*/ 1766887 h 1843087"/>
              <a:gd name="connsiteX107" fmla="*/ 1590397 w 3771622"/>
              <a:gd name="connsiteY107" fmla="*/ 1781175 h 1843087"/>
              <a:gd name="connsiteX108" fmla="*/ 1604684 w 3771622"/>
              <a:gd name="connsiteY108" fmla="*/ 1790700 h 1843087"/>
              <a:gd name="connsiteX109" fmla="*/ 1728509 w 3771622"/>
              <a:gd name="connsiteY109" fmla="*/ 1814512 h 1843087"/>
              <a:gd name="connsiteX110" fmla="*/ 1795184 w 3771622"/>
              <a:gd name="connsiteY110" fmla="*/ 1828800 h 1843087"/>
              <a:gd name="connsiteX111" fmla="*/ 1866622 w 3771622"/>
              <a:gd name="connsiteY111" fmla="*/ 1843087 h 1843087"/>
              <a:gd name="connsiteX112" fmla="*/ 2033309 w 3771622"/>
              <a:gd name="connsiteY112" fmla="*/ 1833562 h 1843087"/>
              <a:gd name="connsiteX113" fmla="*/ 2076172 w 3771622"/>
              <a:gd name="connsiteY113" fmla="*/ 1819275 h 1843087"/>
              <a:gd name="connsiteX114" fmla="*/ 2219047 w 3771622"/>
              <a:gd name="connsiteY114" fmla="*/ 1814512 h 1843087"/>
              <a:gd name="connsiteX115" fmla="*/ 2233334 w 3771622"/>
              <a:gd name="connsiteY115" fmla="*/ 1809750 h 1843087"/>
              <a:gd name="connsiteX116" fmla="*/ 2576234 w 3771622"/>
              <a:gd name="connsiteY116" fmla="*/ 1795462 h 1843087"/>
              <a:gd name="connsiteX117" fmla="*/ 2614334 w 3771622"/>
              <a:gd name="connsiteY117" fmla="*/ 1785937 h 1843087"/>
              <a:gd name="connsiteX118" fmla="*/ 2633384 w 3771622"/>
              <a:gd name="connsiteY118" fmla="*/ 1771650 h 1843087"/>
              <a:gd name="connsiteX119" fmla="*/ 2666722 w 3771622"/>
              <a:gd name="connsiteY119" fmla="*/ 1766887 h 1843087"/>
              <a:gd name="connsiteX120" fmla="*/ 2685772 w 3771622"/>
              <a:gd name="connsiteY120" fmla="*/ 1762125 h 1843087"/>
              <a:gd name="connsiteX121" fmla="*/ 2704822 w 3771622"/>
              <a:gd name="connsiteY121" fmla="*/ 1752600 h 1843087"/>
              <a:gd name="connsiteX122" fmla="*/ 2714347 w 3771622"/>
              <a:gd name="connsiteY122" fmla="*/ 1738312 h 1843087"/>
              <a:gd name="connsiteX123" fmla="*/ 2747684 w 3771622"/>
              <a:gd name="connsiteY123" fmla="*/ 1690687 h 1843087"/>
              <a:gd name="connsiteX124" fmla="*/ 2752447 w 3771622"/>
              <a:gd name="connsiteY124" fmla="*/ 1676400 h 1843087"/>
              <a:gd name="connsiteX125" fmla="*/ 2761972 w 3771622"/>
              <a:gd name="connsiteY125" fmla="*/ 1638300 h 1843087"/>
              <a:gd name="connsiteX126" fmla="*/ 2795309 w 3771622"/>
              <a:gd name="connsiteY126" fmla="*/ 1590675 h 1843087"/>
              <a:gd name="connsiteX127" fmla="*/ 2804834 w 3771622"/>
              <a:gd name="connsiteY127" fmla="*/ 1571625 h 1843087"/>
              <a:gd name="connsiteX128" fmla="*/ 2819122 w 3771622"/>
              <a:gd name="connsiteY128" fmla="*/ 1547812 h 1843087"/>
              <a:gd name="connsiteX129" fmla="*/ 2828647 w 3771622"/>
              <a:gd name="connsiteY129" fmla="*/ 1519237 h 1843087"/>
              <a:gd name="connsiteX130" fmla="*/ 2842934 w 3771622"/>
              <a:gd name="connsiteY130" fmla="*/ 1504950 h 1843087"/>
              <a:gd name="connsiteX131" fmla="*/ 2890559 w 3771622"/>
              <a:gd name="connsiteY131" fmla="*/ 1452562 h 1843087"/>
              <a:gd name="connsiteX132" fmla="*/ 2900084 w 3771622"/>
              <a:gd name="connsiteY132" fmla="*/ 1438275 h 1843087"/>
              <a:gd name="connsiteX133" fmla="*/ 2923897 w 3771622"/>
              <a:gd name="connsiteY133" fmla="*/ 1423987 h 1843087"/>
              <a:gd name="connsiteX134" fmla="*/ 2966759 w 3771622"/>
              <a:gd name="connsiteY134" fmla="*/ 1352550 h 1843087"/>
              <a:gd name="connsiteX135" fmla="*/ 2995334 w 3771622"/>
              <a:gd name="connsiteY135" fmla="*/ 1323975 h 1843087"/>
              <a:gd name="connsiteX136" fmla="*/ 3009622 w 3771622"/>
              <a:gd name="connsiteY136" fmla="*/ 1304925 h 1843087"/>
              <a:gd name="connsiteX137" fmla="*/ 3042959 w 3771622"/>
              <a:gd name="connsiteY137" fmla="*/ 1204912 h 1843087"/>
              <a:gd name="connsiteX138" fmla="*/ 3057247 w 3771622"/>
              <a:gd name="connsiteY138" fmla="*/ 1143000 h 1843087"/>
              <a:gd name="connsiteX139" fmla="*/ 3066772 w 3771622"/>
              <a:gd name="connsiteY139" fmla="*/ 1119187 h 1843087"/>
              <a:gd name="connsiteX140" fmla="*/ 3071534 w 3771622"/>
              <a:gd name="connsiteY140" fmla="*/ 1085850 h 1843087"/>
              <a:gd name="connsiteX141" fmla="*/ 3095347 w 3771622"/>
              <a:gd name="connsiteY141" fmla="*/ 1066800 h 1843087"/>
              <a:gd name="connsiteX142" fmla="*/ 3114397 w 3771622"/>
              <a:gd name="connsiteY142" fmla="*/ 1057275 h 1843087"/>
              <a:gd name="connsiteX143" fmla="*/ 3128684 w 3771622"/>
              <a:gd name="connsiteY143" fmla="*/ 1047750 h 1843087"/>
              <a:gd name="connsiteX144" fmla="*/ 3152497 w 3771622"/>
              <a:gd name="connsiteY144" fmla="*/ 1042987 h 1843087"/>
              <a:gd name="connsiteX145" fmla="*/ 3166784 w 3771622"/>
              <a:gd name="connsiteY145" fmla="*/ 1038225 h 1843087"/>
              <a:gd name="connsiteX146" fmla="*/ 3219172 w 3771622"/>
              <a:gd name="connsiteY146" fmla="*/ 1023937 h 1843087"/>
              <a:gd name="connsiteX147" fmla="*/ 3262034 w 3771622"/>
              <a:gd name="connsiteY147" fmla="*/ 1009650 h 1843087"/>
              <a:gd name="connsiteX148" fmla="*/ 3295372 w 3771622"/>
              <a:gd name="connsiteY148" fmla="*/ 1004887 h 1843087"/>
              <a:gd name="connsiteX149" fmla="*/ 3323947 w 3771622"/>
              <a:gd name="connsiteY149" fmla="*/ 995362 h 1843087"/>
              <a:gd name="connsiteX150" fmla="*/ 3347759 w 3771622"/>
              <a:gd name="connsiteY150" fmla="*/ 990600 h 1843087"/>
              <a:gd name="connsiteX151" fmla="*/ 3357284 w 3771622"/>
              <a:gd name="connsiteY151" fmla="*/ 976312 h 1843087"/>
              <a:gd name="connsiteX152" fmla="*/ 3376334 w 3771622"/>
              <a:gd name="connsiteY152" fmla="*/ 971550 h 1843087"/>
              <a:gd name="connsiteX153" fmla="*/ 3419197 w 3771622"/>
              <a:gd name="connsiteY153" fmla="*/ 957262 h 1843087"/>
              <a:gd name="connsiteX154" fmla="*/ 3433484 w 3771622"/>
              <a:gd name="connsiteY154" fmla="*/ 947737 h 1843087"/>
              <a:gd name="connsiteX155" fmla="*/ 3471584 w 3771622"/>
              <a:gd name="connsiteY155" fmla="*/ 933450 h 1843087"/>
              <a:gd name="connsiteX156" fmla="*/ 3495397 w 3771622"/>
              <a:gd name="connsiteY156" fmla="*/ 928687 h 1843087"/>
              <a:gd name="connsiteX157" fmla="*/ 3514447 w 3771622"/>
              <a:gd name="connsiteY157" fmla="*/ 923925 h 1843087"/>
              <a:gd name="connsiteX158" fmla="*/ 3533497 w 3771622"/>
              <a:gd name="connsiteY158" fmla="*/ 914400 h 1843087"/>
              <a:gd name="connsiteX159" fmla="*/ 3571597 w 3771622"/>
              <a:gd name="connsiteY159" fmla="*/ 890587 h 1843087"/>
              <a:gd name="connsiteX160" fmla="*/ 3595409 w 3771622"/>
              <a:gd name="connsiteY160" fmla="*/ 862012 h 1843087"/>
              <a:gd name="connsiteX161" fmla="*/ 3609697 w 3771622"/>
              <a:gd name="connsiteY161" fmla="*/ 857250 h 1843087"/>
              <a:gd name="connsiteX162" fmla="*/ 3638272 w 3771622"/>
              <a:gd name="connsiteY162" fmla="*/ 838200 h 1843087"/>
              <a:gd name="connsiteX163" fmla="*/ 3652559 w 3771622"/>
              <a:gd name="connsiteY163" fmla="*/ 823912 h 1843087"/>
              <a:gd name="connsiteX164" fmla="*/ 3662084 w 3771622"/>
              <a:gd name="connsiteY164" fmla="*/ 809625 h 1843087"/>
              <a:gd name="connsiteX165" fmla="*/ 3681134 w 3771622"/>
              <a:gd name="connsiteY165" fmla="*/ 795337 h 1843087"/>
              <a:gd name="connsiteX166" fmla="*/ 3695422 w 3771622"/>
              <a:gd name="connsiteY166" fmla="*/ 766762 h 1843087"/>
              <a:gd name="connsiteX167" fmla="*/ 3714472 w 3771622"/>
              <a:gd name="connsiteY167" fmla="*/ 733425 h 1843087"/>
              <a:gd name="connsiteX168" fmla="*/ 3743047 w 3771622"/>
              <a:gd name="connsiteY168" fmla="*/ 695325 h 1843087"/>
              <a:gd name="connsiteX169" fmla="*/ 3747809 w 3771622"/>
              <a:gd name="connsiteY169" fmla="*/ 681037 h 1843087"/>
              <a:gd name="connsiteX170" fmla="*/ 3762097 w 3771622"/>
              <a:gd name="connsiteY170" fmla="*/ 666750 h 1843087"/>
              <a:gd name="connsiteX171" fmla="*/ 3766859 w 3771622"/>
              <a:gd name="connsiteY171" fmla="*/ 647700 h 1843087"/>
              <a:gd name="connsiteX172" fmla="*/ 3757334 w 3771622"/>
              <a:gd name="connsiteY172" fmla="*/ 619125 h 1843087"/>
              <a:gd name="connsiteX173" fmla="*/ 3762097 w 3771622"/>
              <a:gd name="connsiteY173" fmla="*/ 576262 h 1843087"/>
              <a:gd name="connsiteX174" fmla="*/ 3771622 w 3771622"/>
              <a:gd name="connsiteY174" fmla="*/ 547687 h 1843087"/>
              <a:gd name="connsiteX175" fmla="*/ 3747809 w 3771622"/>
              <a:gd name="connsiteY175" fmla="*/ 471487 h 1843087"/>
              <a:gd name="connsiteX176" fmla="*/ 3733522 w 3771622"/>
              <a:gd name="connsiteY176" fmla="*/ 457200 h 1843087"/>
              <a:gd name="connsiteX177" fmla="*/ 3704947 w 3771622"/>
              <a:gd name="connsiteY177" fmla="*/ 447675 h 1843087"/>
              <a:gd name="connsiteX178" fmla="*/ 3690659 w 3771622"/>
              <a:gd name="connsiteY178" fmla="*/ 442912 h 1843087"/>
              <a:gd name="connsiteX179" fmla="*/ 3671609 w 3771622"/>
              <a:gd name="connsiteY179" fmla="*/ 428625 h 1843087"/>
              <a:gd name="connsiteX180" fmla="*/ 3666847 w 3771622"/>
              <a:gd name="connsiteY180" fmla="*/ 409575 h 1843087"/>
              <a:gd name="connsiteX181" fmla="*/ 3662084 w 3771622"/>
              <a:gd name="connsiteY181" fmla="*/ 333375 h 1843087"/>
              <a:gd name="connsiteX182" fmla="*/ 3643034 w 3771622"/>
              <a:gd name="connsiteY182" fmla="*/ 328612 h 1843087"/>
              <a:gd name="connsiteX183" fmla="*/ 3614459 w 3771622"/>
              <a:gd name="connsiteY183" fmla="*/ 323850 h 1843087"/>
              <a:gd name="connsiteX184" fmla="*/ 3595409 w 3771622"/>
              <a:gd name="connsiteY184" fmla="*/ 314325 h 1843087"/>
              <a:gd name="connsiteX185" fmla="*/ 3576359 w 3771622"/>
              <a:gd name="connsiteY185" fmla="*/ 266700 h 1843087"/>
              <a:gd name="connsiteX186" fmla="*/ 3557309 w 3771622"/>
              <a:gd name="connsiteY186" fmla="*/ 257175 h 1843087"/>
              <a:gd name="connsiteX187" fmla="*/ 3523972 w 3771622"/>
              <a:gd name="connsiteY187" fmla="*/ 261937 h 1843087"/>
              <a:gd name="connsiteX188" fmla="*/ 3490634 w 3771622"/>
              <a:gd name="connsiteY188" fmla="*/ 300037 h 1843087"/>
              <a:gd name="connsiteX189" fmla="*/ 3404909 w 3771622"/>
              <a:gd name="connsiteY189" fmla="*/ 309562 h 1843087"/>
              <a:gd name="connsiteX190" fmla="*/ 3371572 w 3771622"/>
              <a:gd name="connsiteY190" fmla="*/ 309562 h 1843087"/>
              <a:gd name="connsiteX191" fmla="*/ 3342997 w 3771622"/>
              <a:gd name="connsiteY191" fmla="*/ 304800 h 1843087"/>
              <a:gd name="connsiteX192" fmla="*/ 3271559 w 3771622"/>
              <a:gd name="connsiteY192" fmla="*/ 285750 h 1843087"/>
              <a:gd name="connsiteX193" fmla="*/ 3238222 w 3771622"/>
              <a:gd name="connsiteY193" fmla="*/ 295275 h 1843087"/>
              <a:gd name="connsiteX194" fmla="*/ 3223934 w 3771622"/>
              <a:gd name="connsiteY194" fmla="*/ 300037 h 1843087"/>
              <a:gd name="connsiteX195" fmla="*/ 3195359 w 3771622"/>
              <a:gd name="connsiteY195" fmla="*/ 314325 h 1843087"/>
              <a:gd name="connsiteX196" fmla="*/ 3138209 w 3771622"/>
              <a:gd name="connsiteY196" fmla="*/ 309562 h 1843087"/>
              <a:gd name="connsiteX197" fmla="*/ 3128684 w 3771622"/>
              <a:gd name="connsiteY197" fmla="*/ 295275 h 1843087"/>
              <a:gd name="connsiteX198" fmla="*/ 3123922 w 3771622"/>
              <a:gd name="connsiteY198" fmla="*/ 242887 h 1843087"/>
              <a:gd name="connsiteX199" fmla="*/ 2938184 w 3771622"/>
              <a:gd name="connsiteY199" fmla="*/ 238125 h 1843087"/>
              <a:gd name="connsiteX200" fmla="*/ 2904847 w 3771622"/>
              <a:gd name="connsiteY200" fmla="*/ 204787 h 1843087"/>
              <a:gd name="connsiteX201" fmla="*/ 2890559 w 3771622"/>
              <a:gd name="connsiteY201" fmla="*/ 190500 h 1843087"/>
              <a:gd name="connsiteX202" fmla="*/ 2881034 w 3771622"/>
              <a:gd name="connsiteY202" fmla="*/ 171450 h 1843087"/>
              <a:gd name="connsiteX203" fmla="*/ 2857222 w 3771622"/>
              <a:gd name="connsiteY203" fmla="*/ 161925 h 1843087"/>
              <a:gd name="connsiteX204" fmla="*/ 2814359 w 3771622"/>
              <a:gd name="connsiteY204" fmla="*/ 152400 h 1843087"/>
              <a:gd name="connsiteX205" fmla="*/ 2781022 w 3771622"/>
              <a:gd name="connsiteY205" fmla="*/ 109537 h 1843087"/>
              <a:gd name="connsiteX206" fmla="*/ 2742922 w 3771622"/>
              <a:gd name="connsiteY206" fmla="*/ 80962 h 1843087"/>
              <a:gd name="connsiteX207" fmla="*/ 2709584 w 3771622"/>
              <a:gd name="connsiteY207" fmla="*/ 61912 h 1843087"/>
              <a:gd name="connsiteX208" fmla="*/ 2676247 w 3771622"/>
              <a:gd name="connsiteY208" fmla="*/ 28575 h 1843087"/>
              <a:gd name="connsiteX209" fmla="*/ 2661959 w 3771622"/>
              <a:gd name="connsiteY209" fmla="*/ 23812 h 1843087"/>
              <a:gd name="connsiteX210" fmla="*/ 2647672 w 3771622"/>
              <a:gd name="connsiteY210" fmla="*/ 9525 h 1843087"/>
              <a:gd name="connsiteX211" fmla="*/ 2619097 w 3771622"/>
              <a:gd name="connsiteY211" fmla="*/ 4762 h 1843087"/>
              <a:gd name="connsiteX212" fmla="*/ 2604809 w 3771622"/>
              <a:gd name="connsiteY212" fmla="*/ 0 h 1843087"/>
              <a:gd name="connsiteX213" fmla="*/ 2523847 w 3771622"/>
              <a:gd name="connsiteY213" fmla="*/ 4762 h 1843087"/>
              <a:gd name="connsiteX214" fmla="*/ 2509559 w 3771622"/>
              <a:gd name="connsiteY214" fmla="*/ 9525 h 1843087"/>
              <a:gd name="connsiteX215" fmla="*/ 2461934 w 3771622"/>
              <a:gd name="connsiteY215" fmla="*/ 14287 h 1843087"/>
              <a:gd name="connsiteX216" fmla="*/ 2447647 w 3771622"/>
              <a:gd name="connsiteY216" fmla="*/ 23812 h 1843087"/>
              <a:gd name="connsiteX217" fmla="*/ 2342872 w 3771622"/>
              <a:gd name="connsiteY217" fmla="*/ 42862 h 1843087"/>
              <a:gd name="connsiteX218" fmla="*/ 2266672 w 3771622"/>
              <a:gd name="connsiteY218" fmla="*/ 52387 h 1843087"/>
              <a:gd name="connsiteX219" fmla="*/ 2247622 w 3771622"/>
              <a:gd name="connsiteY219" fmla="*/ 57150 h 1843087"/>
              <a:gd name="connsiteX220" fmla="*/ 2219047 w 3771622"/>
              <a:gd name="connsiteY220" fmla="*/ 61912 h 1843087"/>
              <a:gd name="connsiteX221" fmla="*/ 2180947 w 3771622"/>
              <a:gd name="connsiteY221" fmla="*/ 76200 h 1843087"/>
              <a:gd name="connsiteX222" fmla="*/ 2147609 w 3771622"/>
              <a:gd name="connsiteY222" fmla="*/ 80962 h 1843087"/>
              <a:gd name="connsiteX223" fmla="*/ 599797 w 3771622"/>
              <a:gd name="connsiteY223" fmla="*/ 100012 h 1843087"/>
              <a:gd name="connsiteX224" fmla="*/ 556934 w 3771622"/>
              <a:gd name="connsiteY224" fmla="*/ 109537 h 1843087"/>
              <a:gd name="connsiteX225" fmla="*/ 433109 w 3771622"/>
              <a:gd name="connsiteY225" fmla="*/ 114300 h 1843087"/>
              <a:gd name="connsiteX226" fmla="*/ 390247 w 3771622"/>
              <a:gd name="connsiteY226" fmla="*/ 128587 h 1843087"/>
              <a:gd name="connsiteX227" fmla="*/ 352147 w 3771622"/>
              <a:gd name="connsiteY227" fmla="*/ 142875 h 1843087"/>
              <a:gd name="connsiteX228" fmla="*/ 314047 w 3771622"/>
              <a:gd name="connsiteY228" fmla="*/ 180975 h 1843087"/>
              <a:gd name="connsiteX229" fmla="*/ 256897 w 3771622"/>
              <a:gd name="connsiteY229" fmla="*/ 209550 h 1843087"/>
              <a:gd name="connsiteX230" fmla="*/ 242609 w 3771622"/>
              <a:gd name="connsiteY230" fmla="*/ 219075 h 1843087"/>
              <a:gd name="connsiteX231" fmla="*/ 180697 w 3771622"/>
              <a:gd name="connsiteY231" fmla="*/ 252412 h 1843087"/>
              <a:gd name="connsiteX232" fmla="*/ 114022 w 3771622"/>
              <a:gd name="connsiteY232" fmla="*/ 309562 h 1843087"/>
              <a:gd name="connsiteX233" fmla="*/ 66397 w 3771622"/>
              <a:gd name="connsiteY233" fmla="*/ 319087 h 1843087"/>
              <a:gd name="connsiteX234" fmla="*/ 52109 w 3771622"/>
              <a:gd name="connsiteY234" fmla="*/ 323850 h 1843087"/>
              <a:gd name="connsiteX235" fmla="*/ 37822 w 3771622"/>
              <a:gd name="connsiteY235" fmla="*/ 333375 h 1843087"/>
              <a:gd name="connsiteX236" fmla="*/ 28297 w 3771622"/>
              <a:gd name="connsiteY236" fmla="*/ 400050 h 1843087"/>
              <a:gd name="connsiteX237" fmla="*/ 14009 w 3771622"/>
              <a:gd name="connsiteY237" fmla="*/ 433387 h 1843087"/>
              <a:gd name="connsiteX238" fmla="*/ 4484 w 3771622"/>
              <a:gd name="connsiteY238" fmla="*/ 400050 h 1843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</a:cxnLst>
            <a:rect l="l" t="t" r="r" b="b"/>
            <a:pathLst>
              <a:path w="3771622" h="1843087">
                <a:moveTo>
                  <a:pt x="4484" y="400050"/>
                </a:moveTo>
                <a:cubicBezTo>
                  <a:pt x="2897" y="403225"/>
                  <a:pt x="-4760" y="431637"/>
                  <a:pt x="4484" y="452437"/>
                </a:cubicBezTo>
                <a:cubicBezTo>
                  <a:pt x="7219" y="458592"/>
                  <a:pt x="12884" y="463454"/>
                  <a:pt x="18772" y="466725"/>
                </a:cubicBezTo>
                <a:cubicBezTo>
                  <a:pt x="27549" y="471601"/>
                  <a:pt x="47347" y="476250"/>
                  <a:pt x="47347" y="476250"/>
                </a:cubicBezTo>
                <a:cubicBezTo>
                  <a:pt x="48934" y="481012"/>
                  <a:pt x="49864" y="486047"/>
                  <a:pt x="52109" y="490537"/>
                </a:cubicBezTo>
                <a:cubicBezTo>
                  <a:pt x="56751" y="499822"/>
                  <a:pt x="67728" y="513259"/>
                  <a:pt x="75922" y="519112"/>
                </a:cubicBezTo>
                <a:cubicBezTo>
                  <a:pt x="81699" y="523238"/>
                  <a:pt x="88808" y="525115"/>
                  <a:pt x="94972" y="528637"/>
                </a:cubicBezTo>
                <a:cubicBezTo>
                  <a:pt x="99942" y="531477"/>
                  <a:pt x="104497" y="534987"/>
                  <a:pt x="109259" y="538162"/>
                </a:cubicBezTo>
                <a:cubicBezTo>
                  <a:pt x="112434" y="542925"/>
                  <a:pt x="114021" y="549275"/>
                  <a:pt x="118784" y="552450"/>
                </a:cubicBezTo>
                <a:cubicBezTo>
                  <a:pt x="124230" y="556081"/>
                  <a:pt x="133644" y="552184"/>
                  <a:pt x="137834" y="557212"/>
                </a:cubicBezTo>
                <a:cubicBezTo>
                  <a:pt x="143016" y="563431"/>
                  <a:pt x="140634" y="573172"/>
                  <a:pt x="142597" y="581025"/>
                </a:cubicBezTo>
                <a:cubicBezTo>
                  <a:pt x="143815" y="585895"/>
                  <a:pt x="143809" y="591762"/>
                  <a:pt x="147359" y="595312"/>
                </a:cubicBezTo>
                <a:cubicBezTo>
                  <a:pt x="150909" y="598862"/>
                  <a:pt x="156884" y="598487"/>
                  <a:pt x="161647" y="600075"/>
                </a:cubicBezTo>
                <a:lnTo>
                  <a:pt x="190222" y="595312"/>
                </a:lnTo>
                <a:cubicBezTo>
                  <a:pt x="201317" y="593605"/>
                  <a:pt x="212807" y="593775"/>
                  <a:pt x="223559" y="590550"/>
                </a:cubicBezTo>
                <a:cubicBezTo>
                  <a:pt x="229042" y="588905"/>
                  <a:pt x="232488" y="583035"/>
                  <a:pt x="237847" y="581025"/>
                </a:cubicBezTo>
                <a:cubicBezTo>
                  <a:pt x="245426" y="578183"/>
                  <a:pt x="253722" y="577850"/>
                  <a:pt x="261659" y="576262"/>
                </a:cubicBezTo>
                <a:cubicBezTo>
                  <a:pt x="332389" y="533826"/>
                  <a:pt x="247285" y="581743"/>
                  <a:pt x="304522" y="557212"/>
                </a:cubicBezTo>
                <a:cubicBezTo>
                  <a:pt x="309783" y="554957"/>
                  <a:pt x="313690" y="550247"/>
                  <a:pt x="318809" y="547687"/>
                </a:cubicBezTo>
                <a:cubicBezTo>
                  <a:pt x="330200" y="541992"/>
                  <a:pt x="344543" y="537522"/>
                  <a:pt x="356909" y="533400"/>
                </a:cubicBezTo>
                <a:cubicBezTo>
                  <a:pt x="361672" y="528637"/>
                  <a:pt x="366023" y="523424"/>
                  <a:pt x="371197" y="519112"/>
                </a:cubicBezTo>
                <a:cubicBezTo>
                  <a:pt x="375594" y="515448"/>
                  <a:pt x="381437" y="513634"/>
                  <a:pt x="385484" y="509587"/>
                </a:cubicBezTo>
                <a:cubicBezTo>
                  <a:pt x="389531" y="505540"/>
                  <a:pt x="390962" y="499347"/>
                  <a:pt x="395009" y="495300"/>
                </a:cubicBezTo>
                <a:cubicBezTo>
                  <a:pt x="401740" y="488569"/>
                  <a:pt x="420877" y="479985"/>
                  <a:pt x="428347" y="476250"/>
                </a:cubicBezTo>
                <a:cubicBezTo>
                  <a:pt x="433109" y="471487"/>
                  <a:pt x="438251" y="467076"/>
                  <a:pt x="442634" y="461962"/>
                </a:cubicBezTo>
                <a:cubicBezTo>
                  <a:pt x="447800" y="455935"/>
                  <a:pt x="450824" y="447993"/>
                  <a:pt x="456922" y="442912"/>
                </a:cubicBezTo>
                <a:cubicBezTo>
                  <a:pt x="460778" y="439698"/>
                  <a:pt x="466447" y="439737"/>
                  <a:pt x="471209" y="438150"/>
                </a:cubicBezTo>
                <a:cubicBezTo>
                  <a:pt x="475972" y="434975"/>
                  <a:pt x="481100" y="432289"/>
                  <a:pt x="485497" y="428625"/>
                </a:cubicBezTo>
                <a:cubicBezTo>
                  <a:pt x="494341" y="421255"/>
                  <a:pt x="502245" y="408754"/>
                  <a:pt x="514072" y="404812"/>
                </a:cubicBezTo>
                <a:cubicBezTo>
                  <a:pt x="523233" y="401759"/>
                  <a:pt x="533122" y="401637"/>
                  <a:pt x="542647" y="400050"/>
                </a:cubicBezTo>
                <a:cubicBezTo>
                  <a:pt x="564872" y="401637"/>
                  <a:pt x="587193" y="402209"/>
                  <a:pt x="609322" y="404812"/>
                </a:cubicBezTo>
                <a:cubicBezTo>
                  <a:pt x="614308" y="405399"/>
                  <a:pt x="618782" y="408196"/>
                  <a:pt x="623609" y="409575"/>
                </a:cubicBezTo>
                <a:cubicBezTo>
                  <a:pt x="629903" y="411373"/>
                  <a:pt x="636309" y="412750"/>
                  <a:pt x="642659" y="414337"/>
                </a:cubicBezTo>
                <a:cubicBezTo>
                  <a:pt x="649009" y="419100"/>
                  <a:pt x="654817" y="424687"/>
                  <a:pt x="661709" y="428625"/>
                </a:cubicBezTo>
                <a:cubicBezTo>
                  <a:pt x="666068" y="431116"/>
                  <a:pt x="671507" y="431142"/>
                  <a:pt x="675997" y="433387"/>
                </a:cubicBezTo>
                <a:cubicBezTo>
                  <a:pt x="681116" y="435947"/>
                  <a:pt x="685522" y="439737"/>
                  <a:pt x="690284" y="442912"/>
                </a:cubicBezTo>
                <a:cubicBezTo>
                  <a:pt x="688697" y="452437"/>
                  <a:pt x="689236" y="462573"/>
                  <a:pt x="685522" y="471487"/>
                </a:cubicBezTo>
                <a:cubicBezTo>
                  <a:pt x="679873" y="485046"/>
                  <a:pt x="664484" y="504100"/>
                  <a:pt x="652184" y="514350"/>
                </a:cubicBezTo>
                <a:cubicBezTo>
                  <a:pt x="647787" y="518014"/>
                  <a:pt x="642294" y="520211"/>
                  <a:pt x="637897" y="523875"/>
                </a:cubicBezTo>
                <a:cubicBezTo>
                  <a:pt x="632723" y="528187"/>
                  <a:pt x="628372" y="533400"/>
                  <a:pt x="623609" y="538162"/>
                </a:cubicBezTo>
                <a:cubicBezTo>
                  <a:pt x="615446" y="570819"/>
                  <a:pt x="627011" y="548368"/>
                  <a:pt x="599797" y="561975"/>
                </a:cubicBezTo>
                <a:cubicBezTo>
                  <a:pt x="543142" y="590303"/>
                  <a:pt x="602069" y="577169"/>
                  <a:pt x="533122" y="585787"/>
                </a:cubicBezTo>
                <a:cubicBezTo>
                  <a:pt x="529947" y="595312"/>
                  <a:pt x="529166" y="606008"/>
                  <a:pt x="523597" y="614362"/>
                </a:cubicBezTo>
                <a:cubicBezTo>
                  <a:pt x="520422" y="619125"/>
                  <a:pt x="516632" y="623530"/>
                  <a:pt x="514072" y="628650"/>
                </a:cubicBezTo>
                <a:cubicBezTo>
                  <a:pt x="511827" y="633140"/>
                  <a:pt x="512445" y="639017"/>
                  <a:pt x="509309" y="642937"/>
                </a:cubicBezTo>
                <a:cubicBezTo>
                  <a:pt x="505733" y="647406"/>
                  <a:pt x="499784" y="649287"/>
                  <a:pt x="495022" y="652462"/>
                </a:cubicBezTo>
                <a:cubicBezTo>
                  <a:pt x="474896" y="682653"/>
                  <a:pt x="489688" y="664215"/>
                  <a:pt x="437872" y="700087"/>
                </a:cubicBezTo>
                <a:cubicBezTo>
                  <a:pt x="433166" y="703345"/>
                  <a:pt x="428347" y="706437"/>
                  <a:pt x="423584" y="709612"/>
                </a:cubicBezTo>
                <a:cubicBezTo>
                  <a:pt x="418822" y="712787"/>
                  <a:pt x="414727" y="717327"/>
                  <a:pt x="409297" y="719137"/>
                </a:cubicBezTo>
                <a:lnTo>
                  <a:pt x="395009" y="723900"/>
                </a:lnTo>
                <a:cubicBezTo>
                  <a:pt x="367712" y="764844"/>
                  <a:pt x="404059" y="716660"/>
                  <a:pt x="371197" y="742950"/>
                </a:cubicBezTo>
                <a:cubicBezTo>
                  <a:pt x="366728" y="746526"/>
                  <a:pt x="366526" y="754204"/>
                  <a:pt x="361672" y="757237"/>
                </a:cubicBezTo>
                <a:cubicBezTo>
                  <a:pt x="353158" y="762558"/>
                  <a:pt x="342622" y="763587"/>
                  <a:pt x="333097" y="766762"/>
                </a:cubicBezTo>
                <a:cubicBezTo>
                  <a:pt x="299589" y="777932"/>
                  <a:pt x="340955" y="763395"/>
                  <a:pt x="299759" y="781050"/>
                </a:cubicBezTo>
                <a:cubicBezTo>
                  <a:pt x="295145" y="783027"/>
                  <a:pt x="290234" y="784225"/>
                  <a:pt x="285472" y="785812"/>
                </a:cubicBezTo>
                <a:cubicBezTo>
                  <a:pt x="280709" y="790575"/>
                  <a:pt x="276501" y="795965"/>
                  <a:pt x="271184" y="800100"/>
                </a:cubicBezTo>
                <a:cubicBezTo>
                  <a:pt x="262148" y="807128"/>
                  <a:pt x="242609" y="819150"/>
                  <a:pt x="242609" y="819150"/>
                </a:cubicBezTo>
                <a:cubicBezTo>
                  <a:pt x="239434" y="823912"/>
                  <a:pt x="237131" y="829390"/>
                  <a:pt x="233084" y="833437"/>
                </a:cubicBezTo>
                <a:cubicBezTo>
                  <a:pt x="229037" y="837484"/>
                  <a:pt x="220753" y="837583"/>
                  <a:pt x="218797" y="842962"/>
                </a:cubicBezTo>
                <a:cubicBezTo>
                  <a:pt x="199599" y="895758"/>
                  <a:pt x="234224" y="880778"/>
                  <a:pt x="194984" y="890587"/>
                </a:cubicBezTo>
                <a:cubicBezTo>
                  <a:pt x="154890" y="917317"/>
                  <a:pt x="216790" y="871289"/>
                  <a:pt x="171172" y="942975"/>
                </a:cubicBezTo>
                <a:cubicBezTo>
                  <a:pt x="166603" y="950155"/>
                  <a:pt x="130405" y="955890"/>
                  <a:pt x="123547" y="957262"/>
                </a:cubicBezTo>
                <a:cubicBezTo>
                  <a:pt x="121959" y="962025"/>
                  <a:pt x="118784" y="966530"/>
                  <a:pt x="118784" y="971550"/>
                </a:cubicBezTo>
                <a:cubicBezTo>
                  <a:pt x="118784" y="982012"/>
                  <a:pt x="123399" y="1002954"/>
                  <a:pt x="128309" y="1014412"/>
                </a:cubicBezTo>
                <a:cubicBezTo>
                  <a:pt x="131106" y="1020938"/>
                  <a:pt x="134659" y="1027112"/>
                  <a:pt x="137834" y="1033462"/>
                </a:cubicBezTo>
                <a:cubicBezTo>
                  <a:pt x="139422" y="1046162"/>
                  <a:pt x="140307" y="1058970"/>
                  <a:pt x="142597" y="1071562"/>
                </a:cubicBezTo>
                <a:cubicBezTo>
                  <a:pt x="143495" y="1076501"/>
                  <a:pt x="146883" y="1080852"/>
                  <a:pt x="147359" y="1085850"/>
                </a:cubicBezTo>
                <a:cubicBezTo>
                  <a:pt x="147924" y="1091781"/>
                  <a:pt x="137150" y="1164864"/>
                  <a:pt x="161647" y="1185862"/>
                </a:cubicBezTo>
                <a:cubicBezTo>
                  <a:pt x="168675" y="1191886"/>
                  <a:pt x="177522" y="1195387"/>
                  <a:pt x="185459" y="1200150"/>
                </a:cubicBezTo>
                <a:cubicBezTo>
                  <a:pt x="186145" y="1203580"/>
                  <a:pt x="190802" y="1231977"/>
                  <a:pt x="194984" y="1238250"/>
                </a:cubicBezTo>
                <a:cubicBezTo>
                  <a:pt x="198720" y="1243854"/>
                  <a:pt x="205137" y="1247221"/>
                  <a:pt x="209272" y="1252537"/>
                </a:cubicBezTo>
                <a:cubicBezTo>
                  <a:pt x="216300" y="1261573"/>
                  <a:pt x="221972" y="1271587"/>
                  <a:pt x="228322" y="1281112"/>
                </a:cubicBezTo>
                <a:lnTo>
                  <a:pt x="237847" y="1295400"/>
                </a:lnTo>
                <a:cubicBezTo>
                  <a:pt x="239434" y="1301750"/>
                  <a:pt x="239682" y="1308596"/>
                  <a:pt x="242609" y="1314450"/>
                </a:cubicBezTo>
                <a:cubicBezTo>
                  <a:pt x="246159" y="1321550"/>
                  <a:pt x="252283" y="1327041"/>
                  <a:pt x="256897" y="1333500"/>
                </a:cubicBezTo>
                <a:cubicBezTo>
                  <a:pt x="260224" y="1338157"/>
                  <a:pt x="263247" y="1343025"/>
                  <a:pt x="266422" y="1347787"/>
                </a:cubicBezTo>
                <a:cubicBezTo>
                  <a:pt x="276331" y="1387428"/>
                  <a:pt x="264266" y="1348240"/>
                  <a:pt x="280709" y="1381125"/>
                </a:cubicBezTo>
                <a:cubicBezTo>
                  <a:pt x="282954" y="1385615"/>
                  <a:pt x="283709" y="1390712"/>
                  <a:pt x="285472" y="1395412"/>
                </a:cubicBezTo>
                <a:cubicBezTo>
                  <a:pt x="288474" y="1403417"/>
                  <a:pt x="291995" y="1411220"/>
                  <a:pt x="294997" y="1419225"/>
                </a:cubicBezTo>
                <a:cubicBezTo>
                  <a:pt x="296760" y="1423925"/>
                  <a:pt x="297268" y="1429154"/>
                  <a:pt x="299759" y="1433512"/>
                </a:cubicBezTo>
                <a:cubicBezTo>
                  <a:pt x="303697" y="1440404"/>
                  <a:pt x="309433" y="1446103"/>
                  <a:pt x="314047" y="1452562"/>
                </a:cubicBezTo>
                <a:cubicBezTo>
                  <a:pt x="317374" y="1457220"/>
                  <a:pt x="320397" y="1462087"/>
                  <a:pt x="323572" y="1466850"/>
                </a:cubicBezTo>
                <a:cubicBezTo>
                  <a:pt x="325159" y="1484312"/>
                  <a:pt x="323386" y="1502415"/>
                  <a:pt x="328334" y="1519237"/>
                </a:cubicBezTo>
                <a:cubicBezTo>
                  <a:pt x="337081" y="1548979"/>
                  <a:pt x="347549" y="1542328"/>
                  <a:pt x="361672" y="1562100"/>
                </a:cubicBezTo>
                <a:cubicBezTo>
                  <a:pt x="365799" y="1567877"/>
                  <a:pt x="368022" y="1574800"/>
                  <a:pt x="371197" y="1581150"/>
                </a:cubicBezTo>
                <a:cubicBezTo>
                  <a:pt x="380791" y="1619531"/>
                  <a:pt x="367689" y="1581003"/>
                  <a:pt x="395009" y="1619250"/>
                </a:cubicBezTo>
                <a:cubicBezTo>
                  <a:pt x="397927" y="1623335"/>
                  <a:pt x="397794" y="1628923"/>
                  <a:pt x="399772" y="1633537"/>
                </a:cubicBezTo>
                <a:cubicBezTo>
                  <a:pt x="402569" y="1640062"/>
                  <a:pt x="406500" y="1646061"/>
                  <a:pt x="409297" y="1652587"/>
                </a:cubicBezTo>
                <a:cubicBezTo>
                  <a:pt x="411181" y="1656983"/>
                  <a:pt x="416619" y="1680167"/>
                  <a:pt x="423584" y="1681162"/>
                </a:cubicBezTo>
                <a:cubicBezTo>
                  <a:pt x="464474" y="1687003"/>
                  <a:pt x="506134" y="1684337"/>
                  <a:pt x="547409" y="1685925"/>
                </a:cubicBezTo>
                <a:cubicBezTo>
                  <a:pt x="566923" y="1698934"/>
                  <a:pt x="569104" y="1702701"/>
                  <a:pt x="599797" y="1704975"/>
                </a:cubicBezTo>
                <a:cubicBezTo>
                  <a:pt x="745871" y="1715795"/>
                  <a:pt x="685581" y="1710609"/>
                  <a:pt x="780772" y="1719262"/>
                </a:cubicBezTo>
                <a:cubicBezTo>
                  <a:pt x="785534" y="1722437"/>
                  <a:pt x="789335" y="1728787"/>
                  <a:pt x="795059" y="1728787"/>
                </a:cubicBezTo>
                <a:cubicBezTo>
                  <a:pt x="900540" y="1728787"/>
                  <a:pt x="902585" y="1727284"/>
                  <a:pt x="966509" y="1714500"/>
                </a:cubicBezTo>
                <a:cubicBezTo>
                  <a:pt x="996208" y="1694701"/>
                  <a:pt x="962706" y="1714212"/>
                  <a:pt x="1009372" y="1700212"/>
                </a:cubicBezTo>
                <a:cubicBezTo>
                  <a:pt x="1016172" y="1698172"/>
                  <a:pt x="1021460" y="1692079"/>
                  <a:pt x="1028422" y="1690687"/>
                </a:cubicBezTo>
                <a:cubicBezTo>
                  <a:pt x="1045616" y="1687248"/>
                  <a:pt x="1063395" y="1687974"/>
                  <a:pt x="1080809" y="1685925"/>
                </a:cubicBezTo>
                <a:cubicBezTo>
                  <a:pt x="1117379" y="1681623"/>
                  <a:pt x="1190347" y="1671637"/>
                  <a:pt x="1190347" y="1671637"/>
                </a:cubicBezTo>
                <a:cubicBezTo>
                  <a:pt x="1214159" y="1673225"/>
                  <a:pt x="1238272" y="1672311"/>
                  <a:pt x="1261784" y="1676400"/>
                </a:cubicBezTo>
                <a:cubicBezTo>
                  <a:pt x="1275147" y="1678724"/>
                  <a:pt x="1287016" y="1686398"/>
                  <a:pt x="1299884" y="1690687"/>
                </a:cubicBezTo>
                <a:cubicBezTo>
                  <a:pt x="1306094" y="1692757"/>
                  <a:pt x="1312805" y="1693152"/>
                  <a:pt x="1318934" y="1695450"/>
                </a:cubicBezTo>
                <a:cubicBezTo>
                  <a:pt x="1325581" y="1697943"/>
                  <a:pt x="1330981" y="1703808"/>
                  <a:pt x="1337984" y="1704975"/>
                </a:cubicBezTo>
                <a:cubicBezTo>
                  <a:pt x="1359962" y="1708638"/>
                  <a:pt x="1382434" y="1708150"/>
                  <a:pt x="1404659" y="1709737"/>
                </a:cubicBezTo>
                <a:cubicBezTo>
                  <a:pt x="1466378" y="1740598"/>
                  <a:pt x="1394361" y="1708827"/>
                  <a:pt x="1480859" y="1728787"/>
                </a:cubicBezTo>
                <a:cubicBezTo>
                  <a:pt x="1486436" y="1730074"/>
                  <a:pt x="1489717" y="1736502"/>
                  <a:pt x="1495147" y="1738312"/>
                </a:cubicBezTo>
                <a:cubicBezTo>
                  <a:pt x="1504308" y="1741366"/>
                  <a:pt x="1514354" y="1740733"/>
                  <a:pt x="1523722" y="1743075"/>
                </a:cubicBezTo>
                <a:cubicBezTo>
                  <a:pt x="1545079" y="1748414"/>
                  <a:pt x="1565571" y="1758289"/>
                  <a:pt x="1585634" y="1766887"/>
                </a:cubicBezTo>
                <a:cubicBezTo>
                  <a:pt x="1587222" y="1771650"/>
                  <a:pt x="1587261" y="1777255"/>
                  <a:pt x="1590397" y="1781175"/>
                </a:cubicBezTo>
                <a:cubicBezTo>
                  <a:pt x="1593973" y="1785644"/>
                  <a:pt x="1599254" y="1788890"/>
                  <a:pt x="1604684" y="1790700"/>
                </a:cubicBezTo>
                <a:cubicBezTo>
                  <a:pt x="1649080" y="1805498"/>
                  <a:pt x="1681879" y="1807851"/>
                  <a:pt x="1728509" y="1814512"/>
                </a:cubicBezTo>
                <a:cubicBezTo>
                  <a:pt x="1764749" y="1832632"/>
                  <a:pt x="1733933" y="1820050"/>
                  <a:pt x="1795184" y="1828800"/>
                </a:cubicBezTo>
                <a:cubicBezTo>
                  <a:pt x="1832617" y="1834148"/>
                  <a:pt x="1838243" y="1835993"/>
                  <a:pt x="1866622" y="1843087"/>
                </a:cubicBezTo>
                <a:cubicBezTo>
                  <a:pt x="1922184" y="1839912"/>
                  <a:pt x="1978012" y="1839846"/>
                  <a:pt x="2033309" y="1833562"/>
                </a:cubicBezTo>
                <a:cubicBezTo>
                  <a:pt x="2048273" y="1831862"/>
                  <a:pt x="2061190" y="1820812"/>
                  <a:pt x="2076172" y="1819275"/>
                </a:cubicBezTo>
                <a:cubicBezTo>
                  <a:pt x="2123575" y="1814413"/>
                  <a:pt x="2171422" y="1816100"/>
                  <a:pt x="2219047" y="1814512"/>
                </a:cubicBezTo>
                <a:cubicBezTo>
                  <a:pt x="2223809" y="1812925"/>
                  <a:pt x="2228321" y="1810017"/>
                  <a:pt x="2233334" y="1809750"/>
                </a:cubicBezTo>
                <a:cubicBezTo>
                  <a:pt x="2347571" y="1803657"/>
                  <a:pt x="2576234" y="1795462"/>
                  <a:pt x="2576234" y="1795462"/>
                </a:cubicBezTo>
                <a:cubicBezTo>
                  <a:pt x="2588934" y="1792287"/>
                  <a:pt x="2603861" y="1793791"/>
                  <a:pt x="2614334" y="1785937"/>
                </a:cubicBezTo>
                <a:cubicBezTo>
                  <a:pt x="2620684" y="1781175"/>
                  <a:pt x="2625924" y="1774363"/>
                  <a:pt x="2633384" y="1771650"/>
                </a:cubicBezTo>
                <a:cubicBezTo>
                  <a:pt x="2643934" y="1767814"/>
                  <a:pt x="2655678" y="1768895"/>
                  <a:pt x="2666722" y="1766887"/>
                </a:cubicBezTo>
                <a:cubicBezTo>
                  <a:pt x="2673162" y="1765716"/>
                  <a:pt x="2679422" y="1763712"/>
                  <a:pt x="2685772" y="1762125"/>
                </a:cubicBezTo>
                <a:cubicBezTo>
                  <a:pt x="2692122" y="1758950"/>
                  <a:pt x="2699368" y="1757145"/>
                  <a:pt x="2704822" y="1752600"/>
                </a:cubicBezTo>
                <a:cubicBezTo>
                  <a:pt x="2709219" y="1748936"/>
                  <a:pt x="2710913" y="1742891"/>
                  <a:pt x="2714347" y="1738312"/>
                </a:cubicBezTo>
                <a:cubicBezTo>
                  <a:pt x="2731572" y="1715345"/>
                  <a:pt x="2735095" y="1715864"/>
                  <a:pt x="2747684" y="1690687"/>
                </a:cubicBezTo>
                <a:cubicBezTo>
                  <a:pt x="2749929" y="1686197"/>
                  <a:pt x="2751126" y="1681243"/>
                  <a:pt x="2752447" y="1676400"/>
                </a:cubicBezTo>
                <a:cubicBezTo>
                  <a:pt x="2755892" y="1663770"/>
                  <a:pt x="2757273" y="1650518"/>
                  <a:pt x="2761972" y="1638300"/>
                </a:cubicBezTo>
                <a:cubicBezTo>
                  <a:pt x="2770070" y="1617244"/>
                  <a:pt x="2783015" y="1609116"/>
                  <a:pt x="2795309" y="1590675"/>
                </a:cubicBezTo>
                <a:cubicBezTo>
                  <a:pt x="2799247" y="1584768"/>
                  <a:pt x="2801386" y="1577831"/>
                  <a:pt x="2804834" y="1571625"/>
                </a:cubicBezTo>
                <a:cubicBezTo>
                  <a:pt x="2809330" y="1563533"/>
                  <a:pt x="2815291" y="1556239"/>
                  <a:pt x="2819122" y="1547812"/>
                </a:cubicBezTo>
                <a:cubicBezTo>
                  <a:pt x="2823277" y="1538672"/>
                  <a:pt x="2823771" y="1528014"/>
                  <a:pt x="2828647" y="1519237"/>
                </a:cubicBezTo>
                <a:cubicBezTo>
                  <a:pt x="2831918" y="1513350"/>
                  <a:pt x="2838622" y="1510124"/>
                  <a:pt x="2842934" y="1504950"/>
                </a:cubicBezTo>
                <a:cubicBezTo>
                  <a:pt x="2885709" y="1453620"/>
                  <a:pt x="2859339" y="1473376"/>
                  <a:pt x="2890559" y="1452562"/>
                </a:cubicBezTo>
                <a:cubicBezTo>
                  <a:pt x="2893734" y="1447800"/>
                  <a:pt x="2895738" y="1442000"/>
                  <a:pt x="2900084" y="1438275"/>
                </a:cubicBezTo>
                <a:cubicBezTo>
                  <a:pt x="2907112" y="1432251"/>
                  <a:pt x="2918214" y="1431294"/>
                  <a:pt x="2923897" y="1423987"/>
                </a:cubicBezTo>
                <a:cubicBezTo>
                  <a:pt x="2940946" y="1402067"/>
                  <a:pt x="2950618" y="1375147"/>
                  <a:pt x="2966759" y="1352550"/>
                </a:cubicBezTo>
                <a:cubicBezTo>
                  <a:pt x="2974588" y="1341589"/>
                  <a:pt x="2986323" y="1333987"/>
                  <a:pt x="2995334" y="1323975"/>
                </a:cubicBezTo>
                <a:cubicBezTo>
                  <a:pt x="3000644" y="1318075"/>
                  <a:pt x="3004859" y="1311275"/>
                  <a:pt x="3009622" y="1304925"/>
                </a:cubicBezTo>
                <a:cubicBezTo>
                  <a:pt x="3017924" y="1221892"/>
                  <a:pt x="3004798" y="1290775"/>
                  <a:pt x="3042959" y="1204912"/>
                </a:cubicBezTo>
                <a:cubicBezTo>
                  <a:pt x="3057524" y="1172141"/>
                  <a:pt x="3048589" y="1174744"/>
                  <a:pt x="3057247" y="1143000"/>
                </a:cubicBezTo>
                <a:cubicBezTo>
                  <a:pt x="3059496" y="1134752"/>
                  <a:pt x="3063597" y="1127125"/>
                  <a:pt x="3066772" y="1119187"/>
                </a:cubicBezTo>
                <a:cubicBezTo>
                  <a:pt x="3068359" y="1108075"/>
                  <a:pt x="3066159" y="1095704"/>
                  <a:pt x="3071534" y="1085850"/>
                </a:cubicBezTo>
                <a:cubicBezTo>
                  <a:pt x="3076402" y="1076926"/>
                  <a:pt x="3086889" y="1072439"/>
                  <a:pt x="3095347" y="1066800"/>
                </a:cubicBezTo>
                <a:cubicBezTo>
                  <a:pt x="3101254" y="1062862"/>
                  <a:pt x="3108233" y="1060797"/>
                  <a:pt x="3114397" y="1057275"/>
                </a:cubicBezTo>
                <a:cubicBezTo>
                  <a:pt x="3119367" y="1054435"/>
                  <a:pt x="3123325" y="1049760"/>
                  <a:pt x="3128684" y="1047750"/>
                </a:cubicBezTo>
                <a:cubicBezTo>
                  <a:pt x="3136263" y="1044908"/>
                  <a:pt x="3144644" y="1044950"/>
                  <a:pt x="3152497" y="1042987"/>
                </a:cubicBezTo>
                <a:cubicBezTo>
                  <a:pt x="3157367" y="1041769"/>
                  <a:pt x="3162022" y="1039812"/>
                  <a:pt x="3166784" y="1038225"/>
                </a:cubicBezTo>
                <a:cubicBezTo>
                  <a:pt x="3193353" y="1020513"/>
                  <a:pt x="3171745" y="1031842"/>
                  <a:pt x="3219172" y="1023937"/>
                </a:cubicBezTo>
                <a:cubicBezTo>
                  <a:pt x="3260372" y="1017070"/>
                  <a:pt x="3214048" y="1021647"/>
                  <a:pt x="3262034" y="1009650"/>
                </a:cubicBezTo>
                <a:cubicBezTo>
                  <a:pt x="3272924" y="1006927"/>
                  <a:pt x="3284259" y="1006475"/>
                  <a:pt x="3295372" y="1004887"/>
                </a:cubicBezTo>
                <a:cubicBezTo>
                  <a:pt x="3304897" y="1001712"/>
                  <a:pt x="3314261" y="998004"/>
                  <a:pt x="3323947" y="995362"/>
                </a:cubicBezTo>
                <a:cubicBezTo>
                  <a:pt x="3331756" y="993232"/>
                  <a:pt x="3340731" y="994616"/>
                  <a:pt x="3347759" y="990600"/>
                </a:cubicBezTo>
                <a:cubicBezTo>
                  <a:pt x="3352729" y="987760"/>
                  <a:pt x="3352521" y="979487"/>
                  <a:pt x="3357284" y="976312"/>
                </a:cubicBezTo>
                <a:cubicBezTo>
                  <a:pt x="3362730" y="972681"/>
                  <a:pt x="3370124" y="973620"/>
                  <a:pt x="3376334" y="971550"/>
                </a:cubicBezTo>
                <a:cubicBezTo>
                  <a:pt x="3430151" y="953612"/>
                  <a:pt x="3373534" y="968679"/>
                  <a:pt x="3419197" y="957262"/>
                </a:cubicBezTo>
                <a:cubicBezTo>
                  <a:pt x="3423959" y="954087"/>
                  <a:pt x="3428365" y="950297"/>
                  <a:pt x="3433484" y="947737"/>
                </a:cubicBezTo>
                <a:cubicBezTo>
                  <a:pt x="3437856" y="945551"/>
                  <a:pt x="3463339" y="935511"/>
                  <a:pt x="3471584" y="933450"/>
                </a:cubicBezTo>
                <a:cubicBezTo>
                  <a:pt x="3479437" y="931487"/>
                  <a:pt x="3487495" y="930443"/>
                  <a:pt x="3495397" y="928687"/>
                </a:cubicBezTo>
                <a:cubicBezTo>
                  <a:pt x="3501787" y="927267"/>
                  <a:pt x="3508097" y="925512"/>
                  <a:pt x="3514447" y="923925"/>
                </a:cubicBezTo>
                <a:cubicBezTo>
                  <a:pt x="3520797" y="920750"/>
                  <a:pt x="3527477" y="918163"/>
                  <a:pt x="3533497" y="914400"/>
                </a:cubicBezTo>
                <a:cubicBezTo>
                  <a:pt x="3582956" y="883487"/>
                  <a:pt x="3523329" y="914721"/>
                  <a:pt x="3571597" y="890587"/>
                </a:cubicBezTo>
                <a:cubicBezTo>
                  <a:pt x="3578624" y="880047"/>
                  <a:pt x="3584411" y="869344"/>
                  <a:pt x="3595409" y="862012"/>
                </a:cubicBezTo>
                <a:cubicBezTo>
                  <a:pt x="3599586" y="859227"/>
                  <a:pt x="3604934" y="858837"/>
                  <a:pt x="3609697" y="857250"/>
                </a:cubicBezTo>
                <a:cubicBezTo>
                  <a:pt x="3619222" y="850900"/>
                  <a:pt x="3630178" y="846295"/>
                  <a:pt x="3638272" y="838200"/>
                </a:cubicBezTo>
                <a:cubicBezTo>
                  <a:pt x="3643034" y="833437"/>
                  <a:pt x="3648247" y="829086"/>
                  <a:pt x="3652559" y="823912"/>
                </a:cubicBezTo>
                <a:cubicBezTo>
                  <a:pt x="3656223" y="819515"/>
                  <a:pt x="3658037" y="813672"/>
                  <a:pt x="3662084" y="809625"/>
                </a:cubicBezTo>
                <a:cubicBezTo>
                  <a:pt x="3667697" y="804012"/>
                  <a:pt x="3674784" y="800100"/>
                  <a:pt x="3681134" y="795337"/>
                </a:cubicBezTo>
                <a:cubicBezTo>
                  <a:pt x="3689867" y="769142"/>
                  <a:pt x="3680650" y="792613"/>
                  <a:pt x="3695422" y="766762"/>
                </a:cubicBezTo>
                <a:cubicBezTo>
                  <a:pt x="3719586" y="724474"/>
                  <a:pt x="3691270" y="768227"/>
                  <a:pt x="3714472" y="733425"/>
                </a:cubicBezTo>
                <a:cubicBezTo>
                  <a:pt x="3723738" y="687087"/>
                  <a:pt x="3709217" y="729155"/>
                  <a:pt x="3743047" y="695325"/>
                </a:cubicBezTo>
                <a:cubicBezTo>
                  <a:pt x="3746597" y="691775"/>
                  <a:pt x="3745024" y="685214"/>
                  <a:pt x="3747809" y="681037"/>
                </a:cubicBezTo>
                <a:cubicBezTo>
                  <a:pt x="3751545" y="675433"/>
                  <a:pt x="3757334" y="671512"/>
                  <a:pt x="3762097" y="666750"/>
                </a:cubicBezTo>
                <a:cubicBezTo>
                  <a:pt x="3763684" y="660400"/>
                  <a:pt x="3767510" y="654213"/>
                  <a:pt x="3766859" y="647700"/>
                </a:cubicBezTo>
                <a:cubicBezTo>
                  <a:pt x="3765860" y="637710"/>
                  <a:pt x="3757334" y="619125"/>
                  <a:pt x="3757334" y="619125"/>
                </a:cubicBezTo>
                <a:cubicBezTo>
                  <a:pt x="3758922" y="604837"/>
                  <a:pt x="3759278" y="590358"/>
                  <a:pt x="3762097" y="576262"/>
                </a:cubicBezTo>
                <a:cubicBezTo>
                  <a:pt x="3764066" y="566417"/>
                  <a:pt x="3771622" y="547687"/>
                  <a:pt x="3771622" y="547687"/>
                </a:cubicBezTo>
                <a:cubicBezTo>
                  <a:pt x="3762963" y="495731"/>
                  <a:pt x="3772793" y="500634"/>
                  <a:pt x="3747809" y="471487"/>
                </a:cubicBezTo>
                <a:cubicBezTo>
                  <a:pt x="3743426" y="466373"/>
                  <a:pt x="3739409" y="460471"/>
                  <a:pt x="3733522" y="457200"/>
                </a:cubicBezTo>
                <a:cubicBezTo>
                  <a:pt x="3724745" y="452324"/>
                  <a:pt x="3714472" y="450850"/>
                  <a:pt x="3704947" y="447675"/>
                </a:cubicBezTo>
                <a:lnTo>
                  <a:pt x="3690659" y="442912"/>
                </a:lnTo>
                <a:cubicBezTo>
                  <a:pt x="3684309" y="438150"/>
                  <a:pt x="3676223" y="435084"/>
                  <a:pt x="3671609" y="428625"/>
                </a:cubicBezTo>
                <a:cubicBezTo>
                  <a:pt x="3667805" y="423299"/>
                  <a:pt x="3667498" y="416088"/>
                  <a:pt x="3666847" y="409575"/>
                </a:cubicBezTo>
                <a:cubicBezTo>
                  <a:pt x="3664315" y="384252"/>
                  <a:pt x="3669265" y="357790"/>
                  <a:pt x="3662084" y="333375"/>
                </a:cubicBezTo>
                <a:cubicBezTo>
                  <a:pt x="3660237" y="327096"/>
                  <a:pt x="3649452" y="329896"/>
                  <a:pt x="3643034" y="328612"/>
                </a:cubicBezTo>
                <a:cubicBezTo>
                  <a:pt x="3633565" y="326718"/>
                  <a:pt x="3623984" y="325437"/>
                  <a:pt x="3614459" y="323850"/>
                </a:cubicBezTo>
                <a:cubicBezTo>
                  <a:pt x="3608109" y="320675"/>
                  <a:pt x="3600863" y="318870"/>
                  <a:pt x="3595409" y="314325"/>
                </a:cubicBezTo>
                <a:cubicBezTo>
                  <a:pt x="3578921" y="300585"/>
                  <a:pt x="3588572" y="285019"/>
                  <a:pt x="3576359" y="266700"/>
                </a:cubicBezTo>
                <a:cubicBezTo>
                  <a:pt x="3572421" y="260793"/>
                  <a:pt x="3563659" y="260350"/>
                  <a:pt x="3557309" y="257175"/>
                </a:cubicBezTo>
                <a:cubicBezTo>
                  <a:pt x="3546197" y="258762"/>
                  <a:pt x="3533442" y="255911"/>
                  <a:pt x="3523972" y="261937"/>
                </a:cubicBezTo>
                <a:cubicBezTo>
                  <a:pt x="3509559" y="271109"/>
                  <a:pt x="3510541" y="296245"/>
                  <a:pt x="3490634" y="300037"/>
                </a:cubicBezTo>
                <a:cubicBezTo>
                  <a:pt x="3462391" y="305417"/>
                  <a:pt x="3404909" y="309562"/>
                  <a:pt x="3404909" y="309562"/>
                </a:cubicBezTo>
                <a:cubicBezTo>
                  <a:pt x="3382692" y="316969"/>
                  <a:pt x="3397736" y="314795"/>
                  <a:pt x="3371572" y="309562"/>
                </a:cubicBezTo>
                <a:cubicBezTo>
                  <a:pt x="3362103" y="307668"/>
                  <a:pt x="3352423" y="306895"/>
                  <a:pt x="3342997" y="304800"/>
                </a:cubicBezTo>
                <a:cubicBezTo>
                  <a:pt x="3296493" y="294466"/>
                  <a:pt x="3300509" y="295399"/>
                  <a:pt x="3271559" y="285750"/>
                </a:cubicBezTo>
                <a:lnTo>
                  <a:pt x="3238222" y="295275"/>
                </a:lnTo>
                <a:cubicBezTo>
                  <a:pt x="3233413" y="296718"/>
                  <a:pt x="3228424" y="297792"/>
                  <a:pt x="3223934" y="300037"/>
                </a:cubicBezTo>
                <a:cubicBezTo>
                  <a:pt x="3186997" y="318505"/>
                  <a:pt x="3231280" y="302350"/>
                  <a:pt x="3195359" y="314325"/>
                </a:cubicBezTo>
                <a:cubicBezTo>
                  <a:pt x="3176309" y="312737"/>
                  <a:pt x="3156590" y="314814"/>
                  <a:pt x="3138209" y="309562"/>
                </a:cubicBezTo>
                <a:cubicBezTo>
                  <a:pt x="3132706" y="307990"/>
                  <a:pt x="3129883" y="300872"/>
                  <a:pt x="3128684" y="295275"/>
                </a:cubicBezTo>
                <a:cubicBezTo>
                  <a:pt x="3125010" y="278130"/>
                  <a:pt x="3125509" y="260350"/>
                  <a:pt x="3123922" y="242887"/>
                </a:cubicBezTo>
                <a:cubicBezTo>
                  <a:pt x="3062649" y="247264"/>
                  <a:pt x="2998843" y="255186"/>
                  <a:pt x="2938184" y="238125"/>
                </a:cubicBezTo>
                <a:cubicBezTo>
                  <a:pt x="2923056" y="233870"/>
                  <a:pt x="2915960" y="215900"/>
                  <a:pt x="2904847" y="204787"/>
                </a:cubicBezTo>
                <a:lnTo>
                  <a:pt x="2890559" y="190500"/>
                </a:lnTo>
                <a:cubicBezTo>
                  <a:pt x="2887384" y="184150"/>
                  <a:pt x="2886424" y="176070"/>
                  <a:pt x="2881034" y="171450"/>
                </a:cubicBezTo>
                <a:cubicBezTo>
                  <a:pt x="2874543" y="165886"/>
                  <a:pt x="2865226" y="164927"/>
                  <a:pt x="2857222" y="161925"/>
                </a:cubicBezTo>
                <a:cubicBezTo>
                  <a:pt x="2838461" y="154889"/>
                  <a:pt x="2838869" y="156485"/>
                  <a:pt x="2814359" y="152400"/>
                </a:cubicBezTo>
                <a:cubicBezTo>
                  <a:pt x="2801720" y="133442"/>
                  <a:pt x="2797433" y="122965"/>
                  <a:pt x="2781022" y="109537"/>
                </a:cubicBezTo>
                <a:cubicBezTo>
                  <a:pt x="2768736" y="99484"/>
                  <a:pt x="2757121" y="88062"/>
                  <a:pt x="2742922" y="80962"/>
                </a:cubicBezTo>
                <a:cubicBezTo>
                  <a:pt x="2718752" y="68877"/>
                  <a:pt x="2729779" y="75375"/>
                  <a:pt x="2709584" y="61912"/>
                </a:cubicBezTo>
                <a:cubicBezTo>
                  <a:pt x="2697606" y="43945"/>
                  <a:pt x="2698872" y="42716"/>
                  <a:pt x="2676247" y="28575"/>
                </a:cubicBezTo>
                <a:cubicBezTo>
                  <a:pt x="2671990" y="25914"/>
                  <a:pt x="2666722" y="25400"/>
                  <a:pt x="2661959" y="23812"/>
                </a:cubicBezTo>
                <a:cubicBezTo>
                  <a:pt x="2657197" y="19050"/>
                  <a:pt x="2653826" y="12260"/>
                  <a:pt x="2647672" y="9525"/>
                </a:cubicBezTo>
                <a:cubicBezTo>
                  <a:pt x="2638848" y="5603"/>
                  <a:pt x="2628523" y="6857"/>
                  <a:pt x="2619097" y="4762"/>
                </a:cubicBezTo>
                <a:cubicBezTo>
                  <a:pt x="2614196" y="3673"/>
                  <a:pt x="2609572" y="1587"/>
                  <a:pt x="2604809" y="0"/>
                </a:cubicBezTo>
                <a:cubicBezTo>
                  <a:pt x="2577822" y="1587"/>
                  <a:pt x="2550747" y="2072"/>
                  <a:pt x="2523847" y="4762"/>
                </a:cubicBezTo>
                <a:cubicBezTo>
                  <a:pt x="2518852" y="5262"/>
                  <a:pt x="2514521" y="8762"/>
                  <a:pt x="2509559" y="9525"/>
                </a:cubicBezTo>
                <a:cubicBezTo>
                  <a:pt x="2493790" y="11951"/>
                  <a:pt x="2477809" y="12700"/>
                  <a:pt x="2461934" y="14287"/>
                </a:cubicBezTo>
                <a:cubicBezTo>
                  <a:pt x="2457172" y="17462"/>
                  <a:pt x="2452877" y="21487"/>
                  <a:pt x="2447647" y="23812"/>
                </a:cubicBezTo>
                <a:cubicBezTo>
                  <a:pt x="2412606" y="39386"/>
                  <a:pt x="2383608" y="37307"/>
                  <a:pt x="2342872" y="42862"/>
                </a:cubicBezTo>
                <a:cubicBezTo>
                  <a:pt x="2261633" y="53940"/>
                  <a:pt x="2384915" y="40564"/>
                  <a:pt x="2266672" y="52387"/>
                </a:cubicBezTo>
                <a:cubicBezTo>
                  <a:pt x="2260322" y="53975"/>
                  <a:pt x="2254040" y="55866"/>
                  <a:pt x="2247622" y="57150"/>
                </a:cubicBezTo>
                <a:cubicBezTo>
                  <a:pt x="2238153" y="59044"/>
                  <a:pt x="2228363" y="59371"/>
                  <a:pt x="2219047" y="61912"/>
                </a:cubicBezTo>
                <a:cubicBezTo>
                  <a:pt x="2210698" y="64189"/>
                  <a:pt x="2191527" y="74084"/>
                  <a:pt x="2180947" y="76200"/>
                </a:cubicBezTo>
                <a:cubicBezTo>
                  <a:pt x="2169940" y="78401"/>
                  <a:pt x="2158722" y="79375"/>
                  <a:pt x="2147609" y="80962"/>
                </a:cubicBezTo>
                <a:cubicBezTo>
                  <a:pt x="1718295" y="367181"/>
                  <a:pt x="1115736" y="93777"/>
                  <a:pt x="599797" y="100012"/>
                </a:cubicBezTo>
                <a:cubicBezTo>
                  <a:pt x="585162" y="100189"/>
                  <a:pt x="571517" y="108287"/>
                  <a:pt x="556934" y="109537"/>
                </a:cubicBezTo>
                <a:cubicBezTo>
                  <a:pt x="515779" y="113065"/>
                  <a:pt x="474384" y="112712"/>
                  <a:pt x="433109" y="114300"/>
                </a:cubicBezTo>
                <a:cubicBezTo>
                  <a:pt x="358570" y="144116"/>
                  <a:pt x="451777" y="108077"/>
                  <a:pt x="390247" y="128587"/>
                </a:cubicBezTo>
                <a:cubicBezTo>
                  <a:pt x="377379" y="132876"/>
                  <a:pt x="364847" y="138112"/>
                  <a:pt x="352147" y="142875"/>
                </a:cubicBezTo>
                <a:cubicBezTo>
                  <a:pt x="339447" y="155575"/>
                  <a:pt x="328761" y="170675"/>
                  <a:pt x="314047" y="180975"/>
                </a:cubicBezTo>
                <a:cubicBezTo>
                  <a:pt x="296599" y="193189"/>
                  <a:pt x="275690" y="199527"/>
                  <a:pt x="256897" y="209550"/>
                </a:cubicBezTo>
                <a:cubicBezTo>
                  <a:pt x="251846" y="212244"/>
                  <a:pt x="247613" y="216295"/>
                  <a:pt x="242609" y="219075"/>
                </a:cubicBezTo>
                <a:cubicBezTo>
                  <a:pt x="224514" y="229127"/>
                  <a:pt x="196927" y="240047"/>
                  <a:pt x="180697" y="252412"/>
                </a:cubicBezTo>
                <a:cubicBezTo>
                  <a:pt x="157413" y="270152"/>
                  <a:pt x="142726" y="303821"/>
                  <a:pt x="114022" y="309562"/>
                </a:cubicBezTo>
                <a:cubicBezTo>
                  <a:pt x="98147" y="312737"/>
                  <a:pt x="82172" y="315447"/>
                  <a:pt x="66397" y="319087"/>
                </a:cubicBezTo>
                <a:cubicBezTo>
                  <a:pt x="61505" y="320216"/>
                  <a:pt x="56599" y="321605"/>
                  <a:pt x="52109" y="323850"/>
                </a:cubicBezTo>
                <a:cubicBezTo>
                  <a:pt x="46990" y="326410"/>
                  <a:pt x="42584" y="330200"/>
                  <a:pt x="37822" y="333375"/>
                </a:cubicBezTo>
                <a:cubicBezTo>
                  <a:pt x="34647" y="355600"/>
                  <a:pt x="38337" y="379970"/>
                  <a:pt x="28297" y="400050"/>
                </a:cubicBezTo>
                <a:cubicBezTo>
                  <a:pt x="21484" y="413676"/>
                  <a:pt x="17512" y="419375"/>
                  <a:pt x="14009" y="433387"/>
                </a:cubicBezTo>
                <a:cubicBezTo>
                  <a:pt x="13624" y="434927"/>
                  <a:pt x="6071" y="396875"/>
                  <a:pt x="4484" y="400050"/>
                </a:cubicBezTo>
                <a:close/>
              </a:path>
            </a:pathLst>
          </a:cu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Rectangle 30"/>
          <p:cNvSpPr/>
          <p:nvPr/>
        </p:nvSpPr>
        <p:spPr>
          <a:xfrm rot="1532122">
            <a:off x="7649592" y="3580004"/>
            <a:ext cx="183435" cy="67012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Forme libre 41"/>
          <p:cNvSpPr/>
          <p:nvPr/>
        </p:nvSpPr>
        <p:spPr>
          <a:xfrm>
            <a:off x="2361979" y="3420004"/>
            <a:ext cx="2560627" cy="2433681"/>
          </a:xfrm>
          <a:custGeom>
            <a:avLst/>
            <a:gdLst>
              <a:gd name="connsiteX0" fmla="*/ 221 w 2560627"/>
              <a:gd name="connsiteY0" fmla="*/ 511916 h 2433681"/>
              <a:gd name="connsiteX1" fmla="*/ 38321 w 2560627"/>
              <a:gd name="connsiteY1" fmla="*/ 519536 h 2433681"/>
              <a:gd name="connsiteX2" fmla="*/ 99281 w 2560627"/>
              <a:gd name="connsiteY2" fmla="*/ 496676 h 2433681"/>
              <a:gd name="connsiteX3" fmla="*/ 122141 w 2560627"/>
              <a:gd name="connsiteY3" fmla="*/ 481436 h 2433681"/>
              <a:gd name="connsiteX4" fmla="*/ 145001 w 2560627"/>
              <a:gd name="connsiteY4" fmla="*/ 473816 h 2433681"/>
              <a:gd name="connsiteX5" fmla="*/ 160241 w 2560627"/>
              <a:gd name="connsiteY5" fmla="*/ 450956 h 2433681"/>
              <a:gd name="connsiteX6" fmla="*/ 183101 w 2560627"/>
              <a:gd name="connsiteY6" fmla="*/ 435716 h 2433681"/>
              <a:gd name="connsiteX7" fmla="*/ 244061 w 2560627"/>
              <a:gd name="connsiteY7" fmla="*/ 405236 h 2433681"/>
              <a:gd name="connsiteX8" fmla="*/ 373601 w 2560627"/>
              <a:gd name="connsiteY8" fmla="*/ 389996 h 2433681"/>
              <a:gd name="connsiteX9" fmla="*/ 411701 w 2560627"/>
              <a:gd name="connsiteY9" fmla="*/ 382376 h 2433681"/>
              <a:gd name="connsiteX10" fmla="*/ 457421 w 2560627"/>
              <a:gd name="connsiteY10" fmla="*/ 374756 h 2433681"/>
              <a:gd name="connsiteX11" fmla="*/ 480281 w 2560627"/>
              <a:gd name="connsiteY11" fmla="*/ 367136 h 2433681"/>
              <a:gd name="connsiteX12" fmla="*/ 571721 w 2560627"/>
              <a:gd name="connsiteY12" fmla="*/ 344276 h 2433681"/>
              <a:gd name="connsiteX13" fmla="*/ 602201 w 2560627"/>
              <a:gd name="connsiteY13" fmla="*/ 329036 h 2433681"/>
              <a:gd name="connsiteX14" fmla="*/ 663161 w 2560627"/>
              <a:gd name="connsiteY14" fmla="*/ 313796 h 2433681"/>
              <a:gd name="connsiteX15" fmla="*/ 739361 w 2560627"/>
              <a:gd name="connsiteY15" fmla="*/ 283316 h 2433681"/>
              <a:gd name="connsiteX16" fmla="*/ 785081 w 2560627"/>
              <a:gd name="connsiteY16" fmla="*/ 275696 h 2433681"/>
              <a:gd name="connsiteX17" fmla="*/ 815561 w 2560627"/>
              <a:gd name="connsiteY17" fmla="*/ 260456 h 2433681"/>
              <a:gd name="connsiteX18" fmla="*/ 838421 w 2560627"/>
              <a:gd name="connsiteY18" fmla="*/ 252836 h 2433681"/>
              <a:gd name="connsiteX19" fmla="*/ 861281 w 2560627"/>
              <a:gd name="connsiteY19" fmla="*/ 237596 h 2433681"/>
              <a:gd name="connsiteX20" fmla="*/ 884141 w 2560627"/>
              <a:gd name="connsiteY20" fmla="*/ 229976 h 2433681"/>
              <a:gd name="connsiteX21" fmla="*/ 907001 w 2560627"/>
              <a:gd name="connsiteY21" fmla="*/ 214736 h 2433681"/>
              <a:gd name="connsiteX22" fmla="*/ 975581 w 2560627"/>
              <a:gd name="connsiteY22" fmla="*/ 199496 h 2433681"/>
              <a:gd name="connsiteX23" fmla="*/ 1021301 w 2560627"/>
              <a:gd name="connsiteY23" fmla="*/ 176636 h 2433681"/>
              <a:gd name="connsiteX24" fmla="*/ 1044161 w 2560627"/>
              <a:gd name="connsiteY24" fmla="*/ 161396 h 2433681"/>
              <a:gd name="connsiteX25" fmla="*/ 1074641 w 2560627"/>
              <a:gd name="connsiteY25" fmla="*/ 138536 h 2433681"/>
              <a:gd name="connsiteX26" fmla="*/ 1105121 w 2560627"/>
              <a:gd name="connsiteY26" fmla="*/ 130916 h 2433681"/>
              <a:gd name="connsiteX27" fmla="*/ 1120361 w 2560627"/>
              <a:gd name="connsiteY27" fmla="*/ 100436 h 2433681"/>
              <a:gd name="connsiteX28" fmla="*/ 1181321 w 2560627"/>
              <a:gd name="connsiteY28" fmla="*/ 77576 h 2433681"/>
              <a:gd name="connsiteX29" fmla="*/ 1234661 w 2560627"/>
              <a:gd name="connsiteY29" fmla="*/ 47096 h 2433681"/>
              <a:gd name="connsiteX30" fmla="*/ 1249901 w 2560627"/>
              <a:gd name="connsiteY30" fmla="*/ 24236 h 2433681"/>
              <a:gd name="connsiteX31" fmla="*/ 1257521 w 2560627"/>
              <a:gd name="connsiteY31" fmla="*/ 1376 h 2433681"/>
              <a:gd name="connsiteX32" fmla="*/ 1813781 w 2560627"/>
              <a:gd name="connsiteY32" fmla="*/ 8996 h 2433681"/>
              <a:gd name="connsiteX33" fmla="*/ 1836641 w 2560627"/>
              <a:gd name="connsiteY33" fmla="*/ 16616 h 2433681"/>
              <a:gd name="connsiteX34" fmla="*/ 1882361 w 2560627"/>
              <a:gd name="connsiteY34" fmla="*/ 24236 h 2433681"/>
              <a:gd name="connsiteX35" fmla="*/ 1897601 w 2560627"/>
              <a:gd name="connsiteY35" fmla="*/ 47096 h 2433681"/>
              <a:gd name="connsiteX36" fmla="*/ 1920461 w 2560627"/>
              <a:gd name="connsiteY36" fmla="*/ 69956 h 2433681"/>
              <a:gd name="connsiteX37" fmla="*/ 1935701 w 2560627"/>
              <a:gd name="connsiteY37" fmla="*/ 92816 h 2433681"/>
              <a:gd name="connsiteX38" fmla="*/ 1966181 w 2560627"/>
              <a:gd name="connsiteY38" fmla="*/ 100436 h 2433681"/>
              <a:gd name="connsiteX39" fmla="*/ 1996661 w 2560627"/>
              <a:gd name="connsiteY39" fmla="*/ 283316 h 2433681"/>
              <a:gd name="connsiteX40" fmla="*/ 2019521 w 2560627"/>
              <a:gd name="connsiteY40" fmla="*/ 336656 h 2433681"/>
              <a:gd name="connsiteX41" fmla="*/ 2034761 w 2560627"/>
              <a:gd name="connsiteY41" fmla="*/ 389996 h 2433681"/>
              <a:gd name="connsiteX42" fmla="*/ 2050001 w 2560627"/>
              <a:gd name="connsiteY42" fmla="*/ 412856 h 2433681"/>
              <a:gd name="connsiteX43" fmla="*/ 2065241 w 2560627"/>
              <a:gd name="connsiteY43" fmla="*/ 473816 h 2433681"/>
              <a:gd name="connsiteX44" fmla="*/ 2095721 w 2560627"/>
              <a:gd name="connsiteY44" fmla="*/ 519536 h 2433681"/>
              <a:gd name="connsiteX45" fmla="*/ 2103341 w 2560627"/>
              <a:gd name="connsiteY45" fmla="*/ 542396 h 2433681"/>
              <a:gd name="connsiteX46" fmla="*/ 2118581 w 2560627"/>
              <a:gd name="connsiteY46" fmla="*/ 595736 h 2433681"/>
              <a:gd name="connsiteX47" fmla="*/ 2126201 w 2560627"/>
              <a:gd name="connsiteY47" fmla="*/ 671936 h 2433681"/>
              <a:gd name="connsiteX48" fmla="*/ 2133821 w 2560627"/>
              <a:gd name="connsiteY48" fmla="*/ 717656 h 2433681"/>
              <a:gd name="connsiteX49" fmla="*/ 2156681 w 2560627"/>
              <a:gd name="connsiteY49" fmla="*/ 732896 h 2433681"/>
              <a:gd name="connsiteX50" fmla="*/ 2164301 w 2560627"/>
              <a:gd name="connsiteY50" fmla="*/ 809096 h 2433681"/>
              <a:gd name="connsiteX51" fmla="*/ 2179541 w 2560627"/>
              <a:gd name="connsiteY51" fmla="*/ 831956 h 2433681"/>
              <a:gd name="connsiteX52" fmla="*/ 2187161 w 2560627"/>
              <a:gd name="connsiteY52" fmla="*/ 854816 h 2433681"/>
              <a:gd name="connsiteX53" fmla="*/ 2194781 w 2560627"/>
              <a:gd name="connsiteY53" fmla="*/ 900536 h 2433681"/>
              <a:gd name="connsiteX54" fmla="*/ 2210021 w 2560627"/>
              <a:gd name="connsiteY54" fmla="*/ 946256 h 2433681"/>
              <a:gd name="connsiteX55" fmla="*/ 2217641 w 2560627"/>
              <a:gd name="connsiteY55" fmla="*/ 1037696 h 2433681"/>
              <a:gd name="connsiteX56" fmla="*/ 2263361 w 2560627"/>
              <a:gd name="connsiteY56" fmla="*/ 1068176 h 2433681"/>
              <a:gd name="connsiteX57" fmla="*/ 2301461 w 2560627"/>
              <a:gd name="connsiteY57" fmla="*/ 1136756 h 2433681"/>
              <a:gd name="connsiteX58" fmla="*/ 2316701 w 2560627"/>
              <a:gd name="connsiteY58" fmla="*/ 1304396 h 2433681"/>
              <a:gd name="connsiteX59" fmla="*/ 2324321 w 2560627"/>
              <a:gd name="connsiteY59" fmla="*/ 1372976 h 2433681"/>
              <a:gd name="connsiteX60" fmla="*/ 2347181 w 2560627"/>
              <a:gd name="connsiteY60" fmla="*/ 1418696 h 2433681"/>
              <a:gd name="connsiteX61" fmla="*/ 2354801 w 2560627"/>
              <a:gd name="connsiteY61" fmla="*/ 1441556 h 2433681"/>
              <a:gd name="connsiteX62" fmla="*/ 2370041 w 2560627"/>
              <a:gd name="connsiteY62" fmla="*/ 1479656 h 2433681"/>
              <a:gd name="connsiteX63" fmla="*/ 2385281 w 2560627"/>
              <a:gd name="connsiteY63" fmla="*/ 1525376 h 2433681"/>
              <a:gd name="connsiteX64" fmla="*/ 2408141 w 2560627"/>
              <a:gd name="connsiteY64" fmla="*/ 1571096 h 2433681"/>
              <a:gd name="connsiteX65" fmla="*/ 2423381 w 2560627"/>
              <a:gd name="connsiteY65" fmla="*/ 1593956 h 2433681"/>
              <a:gd name="connsiteX66" fmla="*/ 2438621 w 2560627"/>
              <a:gd name="connsiteY66" fmla="*/ 1632056 h 2433681"/>
              <a:gd name="connsiteX67" fmla="*/ 2491961 w 2560627"/>
              <a:gd name="connsiteY67" fmla="*/ 1738736 h 2433681"/>
              <a:gd name="connsiteX68" fmla="*/ 2499581 w 2560627"/>
              <a:gd name="connsiteY68" fmla="*/ 1913996 h 2433681"/>
              <a:gd name="connsiteX69" fmla="*/ 2507201 w 2560627"/>
              <a:gd name="connsiteY69" fmla="*/ 1944476 h 2433681"/>
              <a:gd name="connsiteX70" fmla="*/ 2537681 w 2560627"/>
              <a:gd name="connsiteY70" fmla="*/ 1952096 h 2433681"/>
              <a:gd name="connsiteX71" fmla="*/ 2560541 w 2560627"/>
              <a:gd name="connsiteY71" fmla="*/ 1997816 h 2433681"/>
              <a:gd name="connsiteX72" fmla="*/ 2545301 w 2560627"/>
              <a:gd name="connsiteY72" fmla="*/ 2043536 h 2433681"/>
              <a:gd name="connsiteX73" fmla="*/ 2507201 w 2560627"/>
              <a:gd name="connsiteY73" fmla="*/ 2089256 h 2433681"/>
              <a:gd name="connsiteX74" fmla="*/ 2461481 w 2560627"/>
              <a:gd name="connsiteY74" fmla="*/ 2096876 h 2433681"/>
              <a:gd name="connsiteX75" fmla="*/ 2453861 w 2560627"/>
              <a:gd name="connsiteY75" fmla="*/ 2180696 h 2433681"/>
              <a:gd name="connsiteX76" fmla="*/ 2431001 w 2560627"/>
              <a:gd name="connsiteY76" fmla="*/ 2188316 h 2433681"/>
              <a:gd name="connsiteX77" fmla="*/ 2400521 w 2560627"/>
              <a:gd name="connsiteY77" fmla="*/ 2195936 h 2433681"/>
              <a:gd name="connsiteX78" fmla="*/ 2354801 w 2560627"/>
              <a:gd name="connsiteY78" fmla="*/ 2211176 h 2433681"/>
              <a:gd name="connsiteX79" fmla="*/ 2248121 w 2560627"/>
              <a:gd name="connsiteY79" fmla="*/ 2241656 h 2433681"/>
              <a:gd name="connsiteX80" fmla="*/ 2202401 w 2560627"/>
              <a:gd name="connsiteY80" fmla="*/ 2272136 h 2433681"/>
              <a:gd name="connsiteX81" fmla="*/ 2149061 w 2560627"/>
              <a:gd name="connsiteY81" fmla="*/ 2287376 h 2433681"/>
              <a:gd name="connsiteX82" fmla="*/ 2118581 w 2560627"/>
              <a:gd name="connsiteY82" fmla="*/ 2294996 h 2433681"/>
              <a:gd name="connsiteX83" fmla="*/ 2065241 w 2560627"/>
              <a:gd name="connsiteY83" fmla="*/ 2333096 h 2433681"/>
              <a:gd name="connsiteX84" fmla="*/ 2011901 w 2560627"/>
              <a:gd name="connsiteY84" fmla="*/ 2340716 h 2433681"/>
              <a:gd name="connsiteX85" fmla="*/ 2004281 w 2560627"/>
              <a:gd name="connsiteY85" fmla="*/ 2371196 h 2433681"/>
              <a:gd name="connsiteX86" fmla="*/ 1950941 w 2560627"/>
              <a:gd name="connsiteY86" fmla="*/ 2401676 h 2433681"/>
              <a:gd name="connsiteX87" fmla="*/ 1920461 w 2560627"/>
              <a:gd name="connsiteY87" fmla="*/ 2432156 h 2433681"/>
              <a:gd name="connsiteX88" fmla="*/ 1897601 w 2560627"/>
              <a:gd name="connsiteY88" fmla="*/ 2409296 h 2433681"/>
              <a:gd name="connsiteX89" fmla="*/ 1889981 w 2560627"/>
              <a:gd name="connsiteY89" fmla="*/ 2378816 h 2433681"/>
              <a:gd name="connsiteX90" fmla="*/ 1882361 w 2560627"/>
              <a:gd name="connsiteY90" fmla="*/ 2333096 h 2433681"/>
              <a:gd name="connsiteX91" fmla="*/ 1851881 w 2560627"/>
              <a:gd name="connsiteY91" fmla="*/ 2302616 h 2433681"/>
              <a:gd name="connsiteX92" fmla="*/ 1829021 w 2560627"/>
              <a:gd name="connsiteY92" fmla="*/ 2294996 h 2433681"/>
              <a:gd name="connsiteX93" fmla="*/ 1821401 w 2560627"/>
              <a:gd name="connsiteY93" fmla="*/ 2272136 h 2433681"/>
              <a:gd name="connsiteX94" fmla="*/ 1790921 w 2560627"/>
              <a:gd name="connsiteY94" fmla="*/ 2264516 h 2433681"/>
              <a:gd name="connsiteX95" fmla="*/ 1768061 w 2560627"/>
              <a:gd name="connsiteY95" fmla="*/ 2256896 h 2433681"/>
              <a:gd name="connsiteX96" fmla="*/ 1707101 w 2560627"/>
              <a:gd name="connsiteY96" fmla="*/ 2272136 h 2433681"/>
              <a:gd name="connsiteX97" fmla="*/ 1661381 w 2560627"/>
              <a:gd name="connsiteY97" fmla="*/ 2302616 h 2433681"/>
              <a:gd name="connsiteX98" fmla="*/ 1630901 w 2560627"/>
              <a:gd name="connsiteY98" fmla="*/ 2256896 h 2433681"/>
              <a:gd name="connsiteX99" fmla="*/ 1508981 w 2560627"/>
              <a:gd name="connsiteY99" fmla="*/ 2241656 h 2433681"/>
              <a:gd name="connsiteX100" fmla="*/ 1531841 w 2560627"/>
              <a:gd name="connsiteY100" fmla="*/ 2188316 h 2433681"/>
              <a:gd name="connsiteX101" fmla="*/ 1569941 w 2560627"/>
              <a:gd name="connsiteY101" fmla="*/ 2173076 h 2433681"/>
              <a:gd name="connsiteX102" fmla="*/ 1600421 w 2560627"/>
              <a:gd name="connsiteY102" fmla="*/ 2150216 h 2433681"/>
              <a:gd name="connsiteX103" fmla="*/ 1623281 w 2560627"/>
              <a:gd name="connsiteY103" fmla="*/ 2134976 h 2433681"/>
              <a:gd name="connsiteX104" fmla="*/ 1638521 w 2560627"/>
              <a:gd name="connsiteY104" fmla="*/ 2112116 h 2433681"/>
              <a:gd name="connsiteX105" fmla="*/ 1653761 w 2560627"/>
              <a:gd name="connsiteY105" fmla="*/ 2066396 h 2433681"/>
              <a:gd name="connsiteX106" fmla="*/ 1661381 w 2560627"/>
              <a:gd name="connsiteY106" fmla="*/ 1997816 h 2433681"/>
              <a:gd name="connsiteX107" fmla="*/ 1669001 w 2560627"/>
              <a:gd name="connsiteY107" fmla="*/ 1974956 h 2433681"/>
              <a:gd name="connsiteX108" fmla="*/ 1661381 w 2560627"/>
              <a:gd name="connsiteY108" fmla="*/ 1936856 h 2433681"/>
              <a:gd name="connsiteX109" fmla="*/ 1608041 w 2560627"/>
              <a:gd name="connsiteY109" fmla="*/ 1944476 h 2433681"/>
              <a:gd name="connsiteX110" fmla="*/ 1585181 w 2560627"/>
              <a:gd name="connsiteY110" fmla="*/ 1959716 h 2433681"/>
              <a:gd name="connsiteX111" fmla="*/ 1539461 w 2560627"/>
              <a:gd name="connsiteY111" fmla="*/ 1974956 h 2433681"/>
              <a:gd name="connsiteX112" fmla="*/ 1508981 w 2560627"/>
              <a:gd name="connsiteY112" fmla="*/ 1990196 h 2433681"/>
              <a:gd name="connsiteX113" fmla="*/ 1478501 w 2560627"/>
              <a:gd name="connsiteY113" fmla="*/ 1997816 h 2433681"/>
              <a:gd name="connsiteX114" fmla="*/ 1341341 w 2560627"/>
              <a:gd name="connsiteY114" fmla="*/ 2013056 h 2433681"/>
              <a:gd name="connsiteX115" fmla="*/ 1326101 w 2560627"/>
              <a:gd name="connsiteY115" fmla="*/ 2058776 h 2433681"/>
              <a:gd name="connsiteX116" fmla="*/ 1295621 w 2560627"/>
              <a:gd name="connsiteY116" fmla="*/ 2104496 h 2433681"/>
              <a:gd name="connsiteX117" fmla="*/ 1280381 w 2560627"/>
              <a:gd name="connsiteY117" fmla="*/ 2051156 h 2433681"/>
              <a:gd name="connsiteX118" fmla="*/ 1242281 w 2560627"/>
              <a:gd name="connsiteY118" fmla="*/ 2028296 h 2433681"/>
              <a:gd name="connsiteX119" fmla="*/ 1196561 w 2560627"/>
              <a:gd name="connsiteY119" fmla="*/ 1990196 h 2433681"/>
              <a:gd name="connsiteX120" fmla="*/ 1158461 w 2560627"/>
              <a:gd name="connsiteY120" fmla="*/ 2089256 h 2433681"/>
              <a:gd name="connsiteX121" fmla="*/ 1135601 w 2560627"/>
              <a:gd name="connsiteY121" fmla="*/ 2081636 h 2433681"/>
              <a:gd name="connsiteX122" fmla="*/ 1082261 w 2560627"/>
              <a:gd name="connsiteY122" fmla="*/ 2013056 h 2433681"/>
              <a:gd name="connsiteX123" fmla="*/ 1059401 w 2560627"/>
              <a:gd name="connsiteY123" fmla="*/ 1990196 h 2433681"/>
              <a:gd name="connsiteX124" fmla="*/ 1044161 w 2560627"/>
              <a:gd name="connsiteY124" fmla="*/ 1967336 h 2433681"/>
              <a:gd name="connsiteX125" fmla="*/ 1021301 w 2560627"/>
              <a:gd name="connsiteY125" fmla="*/ 1959716 h 2433681"/>
              <a:gd name="connsiteX126" fmla="*/ 998441 w 2560627"/>
              <a:gd name="connsiteY126" fmla="*/ 1944476 h 2433681"/>
              <a:gd name="connsiteX127" fmla="*/ 952721 w 2560627"/>
              <a:gd name="connsiteY127" fmla="*/ 1898756 h 2433681"/>
              <a:gd name="connsiteX128" fmla="*/ 929861 w 2560627"/>
              <a:gd name="connsiteY128" fmla="*/ 1875896 h 2433681"/>
              <a:gd name="connsiteX129" fmla="*/ 884141 w 2560627"/>
              <a:gd name="connsiteY129" fmla="*/ 1868276 h 2433681"/>
              <a:gd name="connsiteX130" fmla="*/ 838421 w 2560627"/>
              <a:gd name="connsiteY130" fmla="*/ 1837796 h 2433681"/>
              <a:gd name="connsiteX131" fmla="*/ 785081 w 2560627"/>
              <a:gd name="connsiteY131" fmla="*/ 1792076 h 2433681"/>
              <a:gd name="connsiteX132" fmla="*/ 686021 w 2560627"/>
              <a:gd name="connsiteY132" fmla="*/ 1784456 h 2433681"/>
              <a:gd name="connsiteX133" fmla="*/ 663161 w 2560627"/>
              <a:gd name="connsiteY133" fmla="*/ 1761596 h 2433681"/>
              <a:gd name="connsiteX134" fmla="*/ 640301 w 2560627"/>
              <a:gd name="connsiteY134" fmla="*/ 1746356 h 2433681"/>
              <a:gd name="connsiteX135" fmla="*/ 625061 w 2560627"/>
              <a:gd name="connsiteY135" fmla="*/ 1723496 h 2433681"/>
              <a:gd name="connsiteX136" fmla="*/ 586961 w 2560627"/>
              <a:gd name="connsiteY136" fmla="*/ 1738736 h 2433681"/>
              <a:gd name="connsiteX137" fmla="*/ 594581 w 2560627"/>
              <a:gd name="connsiteY137" fmla="*/ 1708256 h 2433681"/>
              <a:gd name="connsiteX138" fmla="*/ 632681 w 2560627"/>
              <a:gd name="connsiteY138" fmla="*/ 1654916 h 2433681"/>
              <a:gd name="connsiteX139" fmla="*/ 640301 w 2560627"/>
              <a:gd name="connsiteY139" fmla="*/ 1632056 h 2433681"/>
              <a:gd name="connsiteX140" fmla="*/ 617441 w 2560627"/>
              <a:gd name="connsiteY140" fmla="*/ 1624436 h 2433681"/>
              <a:gd name="connsiteX141" fmla="*/ 594581 w 2560627"/>
              <a:gd name="connsiteY141" fmla="*/ 1601576 h 2433681"/>
              <a:gd name="connsiteX142" fmla="*/ 495521 w 2560627"/>
              <a:gd name="connsiteY142" fmla="*/ 1586336 h 2433681"/>
              <a:gd name="connsiteX143" fmla="*/ 449801 w 2560627"/>
              <a:gd name="connsiteY143" fmla="*/ 1571096 h 2433681"/>
              <a:gd name="connsiteX144" fmla="*/ 457421 w 2560627"/>
              <a:gd name="connsiteY144" fmla="*/ 1494896 h 2433681"/>
              <a:gd name="connsiteX145" fmla="*/ 495521 w 2560627"/>
              <a:gd name="connsiteY145" fmla="*/ 1456796 h 2433681"/>
              <a:gd name="connsiteX146" fmla="*/ 518381 w 2560627"/>
              <a:gd name="connsiteY146" fmla="*/ 1433936 h 2433681"/>
              <a:gd name="connsiteX147" fmla="*/ 510761 w 2560627"/>
              <a:gd name="connsiteY147" fmla="*/ 1342496 h 2433681"/>
              <a:gd name="connsiteX148" fmla="*/ 419321 w 2560627"/>
              <a:gd name="connsiteY148" fmla="*/ 1365356 h 2433681"/>
              <a:gd name="connsiteX149" fmla="*/ 244061 w 2560627"/>
              <a:gd name="connsiteY149" fmla="*/ 1388216 h 2433681"/>
              <a:gd name="connsiteX150" fmla="*/ 274541 w 2560627"/>
              <a:gd name="connsiteY150" fmla="*/ 1281536 h 2433681"/>
              <a:gd name="connsiteX151" fmla="*/ 297401 w 2560627"/>
              <a:gd name="connsiteY151" fmla="*/ 1266296 h 2433681"/>
              <a:gd name="connsiteX152" fmla="*/ 312641 w 2560627"/>
              <a:gd name="connsiteY152" fmla="*/ 1235816 h 2433681"/>
              <a:gd name="connsiteX153" fmla="*/ 327881 w 2560627"/>
              <a:gd name="connsiteY153" fmla="*/ 1212956 h 2433681"/>
              <a:gd name="connsiteX154" fmla="*/ 335501 w 2560627"/>
              <a:gd name="connsiteY154" fmla="*/ 1151996 h 2433681"/>
              <a:gd name="connsiteX155" fmla="*/ 289781 w 2560627"/>
              <a:gd name="connsiteY155" fmla="*/ 1060556 h 2433681"/>
              <a:gd name="connsiteX156" fmla="*/ 228821 w 2560627"/>
              <a:gd name="connsiteY156" fmla="*/ 1068176 h 2433681"/>
              <a:gd name="connsiteX157" fmla="*/ 152621 w 2560627"/>
              <a:gd name="connsiteY157" fmla="*/ 1052936 h 2433681"/>
              <a:gd name="connsiteX158" fmla="*/ 145001 w 2560627"/>
              <a:gd name="connsiteY158" fmla="*/ 961496 h 2433681"/>
              <a:gd name="connsiteX159" fmla="*/ 129761 w 2560627"/>
              <a:gd name="connsiteY159" fmla="*/ 908156 h 2433681"/>
              <a:gd name="connsiteX160" fmla="*/ 122141 w 2560627"/>
              <a:gd name="connsiteY160" fmla="*/ 870056 h 2433681"/>
              <a:gd name="connsiteX161" fmla="*/ 114521 w 2560627"/>
              <a:gd name="connsiteY161" fmla="*/ 633836 h 2433681"/>
              <a:gd name="connsiteX162" fmla="*/ 91661 w 2560627"/>
              <a:gd name="connsiteY162" fmla="*/ 626216 h 2433681"/>
              <a:gd name="connsiteX163" fmla="*/ 61181 w 2560627"/>
              <a:gd name="connsiteY163" fmla="*/ 603356 h 2433681"/>
              <a:gd name="connsiteX164" fmla="*/ 45941 w 2560627"/>
              <a:gd name="connsiteY164" fmla="*/ 580496 h 2433681"/>
              <a:gd name="connsiteX165" fmla="*/ 23081 w 2560627"/>
              <a:gd name="connsiteY165" fmla="*/ 550016 h 2433681"/>
              <a:gd name="connsiteX166" fmla="*/ 221 w 2560627"/>
              <a:gd name="connsiteY166" fmla="*/ 511916 h 2433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</a:cxnLst>
            <a:rect l="l" t="t" r="r" b="b"/>
            <a:pathLst>
              <a:path w="2560627" h="2433681">
                <a:moveTo>
                  <a:pt x="221" y="511916"/>
                </a:moveTo>
                <a:cubicBezTo>
                  <a:pt x="2761" y="506836"/>
                  <a:pt x="25369" y="519536"/>
                  <a:pt x="38321" y="519536"/>
                </a:cubicBezTo>
                <a:cubicBezTo>
                  <a:pt x="57073" y="519536"/>
                  <a:pt x="84108" y="505346"/>
                  <a:pt x="99281" y="496676"/>
                </a:cubicBezTo>
                <a:cubicBezTo>
                  <a:pt x="107232" y="492132"/>
                  <a:pt x="113950" y="485532"/>
                  <a:pt x="122141" y="481436"/>
                </a:cubicBezTo>
                <a:cubicBezTo>
                  <a:pt x="129325" y="477844"/>
                  <a:pt x="137381" y="476356"/>
                  <a:pt x="145001" y="473816"/>
                </a:cubicBezTo>
                <a:cubicBezTo>
                  <a:pt x="150081" y="466196"/>
                  <a:pt x="153765" y="457432"/>
                  <a:pt x="160241" y="450956"/>
                </a:cubicBezTo>
                <a:cubicBezTo>
                  <a:pt x="166717" y="444480"/>
                  <a:pt x="175061" y="440101"/>
                  <a:pt x="183101" y="435716"/>
                </a:cubicBezTo>
                <a:cubicBezTo>
                  <a:pt x="203045" y="424837"/>
                  <a:pt x="221482" y="407745"/>
                  <a:pt x="244061" y="405236"/>
                </a:cubicBezTo>
                <a:lnTo>
                  <a:pt x="373601" y="389996"/>
                </a:lnTo>
                <a:cubicBezTo>
                  <a:pt x="386402" y="388027"/>
                  <a:pt x="398958" y="384693"/>
                  <a:pt x="411701" y="382376"/>
                </a:cubicBezTo>
                <a:cubicBezTo>
                  <a:pt x="426902" y="379612"/>
                  <a:pt x="442339" y="378108"/>
                  <a:pt x="457421" y="374756"/>
                </a:cubicBezTo>
                <a:cubicBezTo>
                  <a:pt x="465262" y="373014"/>
                  <a:pt x="472520" y="369206"/>
                  <a:pt x="480281" y="367136"/>
                </a:cubicBezTo>
                <a:cubicBezTo>
                  <a:pt x="510638" y="359041"/>
                  <a:pt x="543620" y="358327"/>
                  <a:pt x="571721" y="344276"/>
                </a:cubicBezTo>
                <a:cubicBezTo>
                  <a:pt x="581881" y="339196"/>
                  <a:pt x="591425" y="332628"/>
                  <a:pt x="602201" y="329036"/>
                </a:cubicBezTo>
                <a:cubicBezTo>
                  <a:pt x="622072" y="322412"/>
                  <a:pt x="644427" y="323163"/>
                  <a:pt x="663161" y="313796"/>
                </a:cubicBezTo>
                <a:cubicBezTo>
                  <a:pt x="688035" y="301359"/>
                  <a:pt x="711113" y="288024"/>
                  <a:pt x="739361" y="283316"/>
                </a:cubicBezTo>
                <a:lnTo>
                  <a:pt x="785081" y="275696"/>
                </a:lnTo>
                <a:cubicBezTo>
                  <a:pt x="795241" y="270616"/>
                  <a:pt x="805120" y="264931"/>
                  <a:pt x="815561" y="260456"/>
                </a:cubicBezTo>
                <a:cubicBezTo>
                  <a:pt x="822944" y="257292"/>
                  <a:pt x="831237" y="256428"/>
                  <a:pt x="838421" y="252836"/>
                </a:cubicBezTo>
                <a:cubicBezTo>
                  <a:pt x="846612" y="248740"/>
                  <a:pt x="853090" y="241692"/>
                  <a:pt x="861281" y="237596"/>
                </a:cubicBezTo>
                <a:cubicBezTo>
                  <a:pt x="868465" y="234004"/>
                  <a:pt x="876957" y="233568"/>
                  <a:pt x="884141" y="229976"/>
                </a:cubicBezTo>
                <a:cubicBezTo>
                  <a:pt x="892332" y="225880"/>
                  <a:pt x="898583" y="218344"/>
                  <a:pt x="907001" y="214736"/>
                </a:cubicBezTo>
                <a:cubicBezTo>
                  <a:pt x="916417" y="210701"/>
                  <a:pt x="968800" y="200852"/>
                  <a:pt x="975581" y="199496"/>
                </a:cubicBezTo>
                <a:cubicBezTo>
                  <a:pt x="1041095" y="155820"/>
                  <a:pt x="958205" y="208184"/>
                  <a:pt x="1021301" y="176636"/>
                </a:cubicBezTo>
                <a:cubicBezTo>
                  <a:pt x="1029492" y="172540"/>
                  <a:pt x="1036709" y="166719"/>
                  <a:pt x="1044161" y="161396"/>
                </a:cubicBezTo>
                <a:cubicBezTo>
                  <a:pt x="1054495" y="154014"/>
                  <a:pt x="1063282" y="144216"/>
                  <a:pt x="1074641" y="138536"/>
                </a:cubicBezTo>
                <a:cubicBezTo>
                  <a:pt x="1084008" y="133852"/>
                  <a:pt x="1094961" y="133456"/>
                  <a:pt x="1105121" y="130916"/>
                </a:cubicBezTo>
                <a:cubicBezTo>
                  <a:pt x="1110201" y="120756"/>
                  <a:pt x="1111736" y="107828"/>
                  <a:pt x="1120361" y="100436"/>
                </a:cubicBezTo>
                <a:cubicBezTo>
                  <a:pt x="1130885" y="91415"/>
                  <a:pt x="1166057" y="84118"/>
                  <a:pt x="1181321" y="77576"/>
                </a:cubicBezTo>
                <a:cubicBezTo>
                  <a:pt x="1208391" y="65975"/>
                  <a:pt x="1211703" y="62401"/>
                  <a:pt x="1234661" y="47096"/>
                </a:cubicBezTo>
                <a:cubicBezTo>
                  <a:pt x="1239741" y="39476"/>
                  <a:pt x="1245805" y="32427"/>
                  <a:pt x="1249901" y="24236"/>
                </a:cubicBezTo>
                <a:cubicBezTo>
                  <a:pt x="1253493" y="17052"/>
                  <a:pt x="1249492" y="1593"/>
                  <a:pt x="1257521" y="1376"/>
                </a:cubicBezTo>
                <a:cubicBezTo>
                  <a:pt x="1442891" y="-3634"/>
                  <a:pt x="1628361" y="6456"/>
                  <a:pt x="1813781" y="8996"/>
                </a:cubicBezTo>
                <a:cubicBezTo>
                  <a:pt x="1821401" y="11536"/>
                  <a:pt x="1828800" y="14874"/>
                  <a:pt x="1836641" y="16616"/>
                </a:cubicBezTo>
                <a:cubicBezTo>
                  <a:pt x="1851723" y="19968"/>
                  <a:pt x="1868542" y="17326"/>
                  <a:pt x="1882361" y="24236"/>
                </a:cubicBezTo>
                <a:cubicBezTo>
                  <a:pt x="1890552" y="28332"/>
                  <a:pt x="1891738" y="40061"/>
                  <a:pt x="1897601" y="47096"/>
                </a:cubicBezTo>
                <a:cubicBezTo>
                  <a:pt x="1904500" y="55375"/>
                  <a:pt x="1913562" y="61677"/>
                  <a:pt x="1920461" y="69956"/>
                </a:cubicBezTo>
                <a:cubicBezTo>
                  <a:pt x="1926324" y="76991"/>
                  <a:pt x="1928081" y="87736"/>
                  <a:pt x="1935701" y="92816"/>
                </a:cubicBezTo>
                <a:cubicBezTo>
                  <a:pt x="1944415" y="98625"/>
                  <a:pt x="1956021" y="97896"/>
                  <a:pt x="1966181" y="100436"/>
                </a:cubicBezTo>
                <a:cubicBezTo>
                  <a:pt x="2009969" y="275587"/>
                  <a:pt x="1973280" y="107960"/>
                  <a:pt x="1996661" y="283316"/>
                </a:cubicBezTo>
                <a:cubicBezTo>
                  <a:pt x="1999271" y="302891"/>
                  <a:pt x="2012854" y="318878"/>
                  <a:pt x="2019521" y="336656"/>
                </a:cubicBezTo>
                <a:cubicBezTo>
                  <a:pt x="2026845" y="356188"/>
                  <a:pt x="2025550" y="371574"/>
                  <a:pt x="2034761" y="389996"/>
                </a:cubicBezTo>
                <a:cubicBezTo>
                  <a:pt x="2038857" y="398187"/>
                  <a:pt x="2044921" y="405236"/>
                  <a:pt x="2050001" y="412856"/>
                </a:cubicBezTo>
                <a:cubicBezTo>
                  <a:pt x="2055081" y="433176"/>
                  <a:pt x="2053623" y="456388"/>
                  <a:pt x="2065241" y="473816"/>
                </a:cubicBezTo>
                <a:cubicBezTo>
                  <a:pt x="2075401" y="489056"/>
                  <a:pt x="2089929" y="502160"/>
                  <a:pt x="2095721" y="519536"/>
                </a:cubicBezTo>
                <a:cubicBezTo>
                  <a:pt x="2098261" y="527156"/>
                  <a:pt x="2101134" y="534673"/>
                  <a:pt x="2103341" y="542396"/>
                </a:cubicBezTo>
                <a:cubicBezTo>
                  <a:pt x="2122477" y="609373"/>
                  <a:pt x="2100311" y="540926"/>
                  <a:pt x="2118581" y="595736"/>
                </a:cubicBezTo>
                <a:cubicBezTo>
                  <a:pt x="2121121" y="621136"/>
                  <a:pt x="2123035" y="646606"/>
                  <a:pt x="2126201" y="671936"/>
                </a:cubicBezTo>
                <a:cubicBezTo>
                  <a:pt x="2128117" y="687267"/>
                  <a:pt x="2126911" y="703837"/>
                  <a:pt x="2133821" y="717656"/>
                </a:cubicBezTo>
                <a:cubicBezTo>
                  <a:pt x="2137917" y="725847"/>
                  <a:pt x="2149061" y="727816"/>
                  <a:pt x="2156681" y="732896"/>
                </a:cubicBezTo>
                <a:cubicBezTo>
                  <a:pt x="2159221" y="758296"/>
                  <a:pt x="2158561" y="784223"/>
                  <a:pt x="2164301" y="809096"/>
                </a:cubicBezTo>
                <a:cubicBezTo>
                  <a:pt x="2166360" y="818020"/>
                  <a:pt x="2175445" y="823765"/>
                  <a:pt x="2179541" y="831956"/>
                </a:cubicBezTo>
                <a:cubicBezTo>
                  <a:pt x="2183133" y="839140"/>
                  <a:pt x="2185419" y="846975"/>
                  <a:pt x="2187161" y="854816"/>
                </a:cubicBezTo>
                <a:cubicBezTo>
                  <a:pt x="2190513" y="869898"/>
                  <a:pt x="2191034" y="885547"/>
                  <a:pt x="2194781" y="900536"/>
                </a:cubicBezTo>
                <a:cubicBezTo>
                  <a:pt x="2198677" y="916121"/>
                  <a:pt x="2210021" y="946256"/>
                  <a:pt x="2210021" y="946256"/>
                </a:cubicBezTo>
                <a:cubicBezTo>
                  <a:pt x="2212561" y="976736"/>
                  <a:pt x="2205382" y="1009675"/>
                  <a:pt x="2217641" y="1037696"/>
                </a:cubicBezTo>
                <a:cubicBezTo>
                  <a:pt x="2224982" y="1054477"/>
                  <a:pt x="2263361" y="1068176"/>
                  <a:pt x="2263361" y="1068176"/>
                </a:cubicBezTo>
                <a:cubicBezTo>
                  <a:pt x="2282009" y="1124119"/>
                  <a:pt x="2267242" y="1102537"/>
                  <a:pt x="2301461" y="1136756"/>
                </a:cubicBezTo>
                <a:cubicBezTo>
                  <a:pt x="2324971" y="1207286"/>
                  <a:pt x="2305003" y="1140628"/>
                  <a:pt x="2316701" y="1304396"/>
                </a:cubicBezTo>
                <a:cubicBezTo>
                  <a:pt x="2318340" y="1327338"/>
                  <a:pt x="2320540" y="1350288"/>
                  <a:pt x="2324321" y="1372976"/>
                </a:cubicBezTo>
                <a:cubicBezTo>
                  <a:pt x="2329109" y="1401706"/>
                  <a:pt x="2334016" y="1392366"/>
                  <a:pt x="2347181" y="1418696"/>
                </a:cubicBezTo>
                <a:cubicBezTo>
                  <a:pt x="2350773" y="1425880"/>
                  <a:pt x="2351981" y="1434035"/>
                  <a:pt x="2354801" y="1441556"/>
                </a:cubicBezTo>
                <a:cubicBezTo>
                  <a:pt x="2359604" y="1454363"/>
                  <a:pt x="2365367" y="1466801"/>
                  <a:pt x="2370041" y="1479656"/>
                </a:cubicBezTo>
                <a:cubicBezTo>
                  <a:pt x="2375531" y="1494753"/>
                  <a:pt x="2376370" y="1512010"/>
                  <a:pt x="2385281" y="1525376"/>
                </a:cubicBezTo>
                <a:cubicBezTo>
                  <a:pt x="2428957" y="1590890"/>
                  <a:pt x="2376593" y="1508000"/>
                  <a:pt x="2408141" y="1571096"/>
                </a:cubicBezTo>
                <a:cubicBezTo>
                  <a:pt x="2412237" y="1579287"/>
                  <a:pt x="2419285" y="1585765"/>
                  <a:pt x="2423381" y="1593956"/>
                </a:cubicBezTo>
                <a:cubicBezTo>
                  <a:pt x="2429498" y="1606190"/>
                  <a:pt x="2432071" y="1620048"/>
                  <a:pt x="2438621" y="1632056"/>
                </a:cubicBezTo>
                <a:cubicBezTo>
                  <a:pt x="2498146" y="1741185"/>
                  <a:pt x="2442519" y="1606891"/>
                  <a:pt x="2491961" y="1738736"/>
                </a:cubicBezTo>
                <a:cubicBezTo>
                  <a:pt x="2494501" y="1797156"/>
                  <a:pt x="2495261" y="1855681"/>
                  <a:pt x="2499581" y="1913996"/>
                </a:cubicBezTo>
                <a:cubicBezTo>
                  <a:pt x="2500355" y="1924440"/>
                  <a:pt x="2499796" y="1937071"/>
                  <a:pt x="2507201" y="1944476"/>
                </a:cubicBezTo>
                <a:cubicBezTo>
                  <a:pt x="2514606" y="1951881"/>
                  <a:pt x="2527521" y="1949556"/>
                  <a:pt x="2537681" y="1952096"/>
                </a:cubicBezTo>
                <a:cubicBezTo>
                  <a:pt x="2543673" y="1961085"/>
                  <a:pt x="2562043" y="1984295"/>
                  <a:pt x="2560541" y="1997816"/>
                </a:cubicBezTo>
                <a:cubicBezTo>
                  <a:pt x="2558767" y="2013782"/>
                  <a:pt x="2551267" y="2028621"/>
                  <a:pt x="2545301" y="2043536"/>
                </a:cubicBezTo>
                <a:cubicBezTo>
                  <a:pt x="2536593" y="2065306"/>
                  <a:pt x="2530944" y="2081342"/>
                  <a:pt x="2507201" y="2089256"/>
                </a:cubicBezTo>
                <a:cubicBezTo>
                  <a:pt x="2492544" y="2094142"/>
                  <a:pt x="2476721" y="2094336"/>
                  <a:pt x="2461481" y="2096876"/>
                </a:cubicBezTo>
                <a:cubicBezTo>
                  <a:pt x="2458941" y="2124816"/>
                  <a:pt x="2462733" y="2154080"/>
                  <a:pt x="2453861" y="2180696"/>
                </a:cubicBezTo>
                <a:cubicBezTo>
                  <a:pt x="2451321" y="2188316"/>
                  <a:pt x="2438724" y="2186109"/>
                  <a:pt x="2431001" y="2188316"/>
                </a:cubicBezTo>
                <a:cubicBezTo>
                  <a:pt x="2420931" y="2191193"/>
                  <a:pt x="2410552" y="2192927"/>
                  <a:pt x="2400521" y="2195936"/>
                </a:cubicBezTo>
                <a:cubicBezTo>
                  <a:pt x="2385134" y="2200552"/>
                  <a:pt x="2370386" y="2207280"/>
                  <a:pt x="2354801" y="2211176"/>
                </a:cubicBezTo>
                <a:cubicBezTo>
                  <a:pt x="2346672" y="2213208"/>
                  <a:pt x="2261239" y="2232911"/>
                  <a:pt x="2248121" y="2241656"/>
                </a:cubicBezTo>
                <a:cubicBezTo>
                  <a:pt x="2232881" y="2251816"/>
                  <a:pt x="2220170" y="2267694"/>
                  <a:pt x="2202401" y="2272136"/>
                </a:cubicBezTo>
                <a:cubicBezTo>
                  <a:pt x="2107116" y="2295957"/>
                  <a:pt x="2225583" y="2265512"/>
                  <a:pt x="2149061" y="2287376"/>
                </a:cubicBezTo>
                <a:cubicBezTo>
                  <a:pt x="2138991" y="2290253"/>
                  <a:pt x="2128741" y="2292456"/>
                  <a:pt x="2118581" y="2294996"/>
                </a:cubicBezTo>
                <a:cubicBezTo>
                  <a:pt x="2118545" y="2295023"/>
                  <a:pt x="2071431" y="2331239"/>
                  <a:pt x="2065241" y="2333096"/>
                </a:cubicBezTo>
                <a:cubicBezTo>
                  <a:pt x="2048038" y="2338257"/>
                  <a:pt x="2029681" y="2338176"/>
                  <a:pt x="2011901" y="2340716"/>
                </a:cubicBezTo>
                <a:cubicBezTo>
                  <a:pt x="2009361" y="2350876"/>
                  <a:pt x="2010090" y="2362482"/>
                  <a:pt x="2004281" y="2371196"/>
                </a:cubicBezTo>
                <a:cubicBezTo>
                  <a:pt x="1998896" y="2379274"/>
                  <a:pt x="1956214" y="2399039"/>
                  <a:pt x="1950941" y="2401676"/>
                </a:cubicBezTo>
                <a:cubicBezTo>
                  <a:pt x="1946877" y="2413868"/>
                  <a:pt x="1944845" y="2440284"/>
                  <a:pt x="1920461" y="2432156"/>
                </a:cubicBezTo>
                <a:cubicBezTo>
                  <a:pt x="1910238" y="2428748"/>
                  <a:pt x="1905221" y="2416916"/>
                  <a:pt x="1897601" y="2409296"/>
                </a:cubicBezTo>
                <a:cubicBezTo>
                  <a:pt x="1895061" y="2399136"/>
                  <a:pt x="1892035" y="2389085"/>
                  <a:pt x="1889981" y="2378816"/>
                </a:cubicBezTo>
                <a:cubicBezTo>
                  <a:pt x="1886951" y="2363666"/>
                  <a:pt x="1889271" y="2346915"/>
                  <a:pt x="1882361" y="2333096"/>
                </a:cubicBezTo>
                <a:cubicBezTo>
                  <a:pt x="1875935" y="2320245"/>
                  <a:pt x="1863573" y="2310967"/>
                  <a:pt x="1851881" y="2302616"/>
                </a:cubicBezTo>
                <a:cubicBezTo>
                  <a:pt x="1845345" y="2297947"/>
                  <a:pt x="1836641" y="2297536"/>
                  <a:pt x="1829021" y="2294996"/>
                </a:cubicBezTo>
                <a:cubicBezTo>
                  <a:pt x="1826481" y="2287376"/>
                  <a:pt x="1827673" y="2277154"/>
                  <a:pt x="1821401" y="2272136"/>
                </a:cubicBezTo>
                <a:cubicBezTo>
                  <a:pt x="1813223" y="2265594"/>
                  <a:pt x="1800991" y="2267393"/>
                  <a:pt x="1790921" y="2264516"/>
                </a:cubicBezTo>
                <a:cubicBezTo>
                  <a:pt x="1783198" y="2262309"/>
                  <a:pt x="1775681" y="2259436"/>
                  <a:pt x="1768061" y="2256896"/>
                </a:cubicBezTo>
                <a:cubicBezTo>
                  <a:pt x="1747741" y="2261976"/>
                  <a:pt x="1726353" y="2263885"/>
                  <a:pt x="1707101" y="2272136"/>
                </a:cubicBezTo>
                <a:cubicBezTo>
                  <a:pt x="1690266" y="2279351"/>
                  <a:pt x="1661381" y="2302616"/>
                  <a:pt x="1661381" y="2302616"/>
                </a:cubicBezTo>
                <a:cubicBezTo>
                  <a:pt x="1651221" y="2287376"/>
                  <a:pt x="1648862" y="2260488"/>
                  <a:pt x="1630901" y="2256896"/>
                </a:cubicBezTo>
                <a:cubicBezTo>
                  <a:pt x="1565291" y="2243774"/>
                  <a:pt x="1605699" y="2250449"/>
                  <a:pt x="1508981" y="2241656"/>
                </a:cubicBezTo>
                <a:cubicBezTo>
                  <a:pt x="1513066" y="2225315"/>
                  <a:pt x="1515825" y="2199756"/>
                  <a:pt x="1531841" y="2188316"/>
                </a:cubicBezTo>
                <a:cubicBezTo>
                  <a:pt x="1542972" y="2180366"/>
                  <a:pt x="1557984" y="2179719"/>
                  <a:pt x="1569941" y="2173076"/>
                </a:cubicBezTo>
                <a:cubicBezTo>
                  <a:pt x="1581043" y="2166908"/>
                  <a:pt x="1590087" y="2157598"/>
                  <a:pt x="1600421" y="2150216"/>
                </a:cubicBezTo>
                <a:cubicBezTo>
                  <a:pt x="1607873" y="2144893"/>
                  <a:pt x="1615661" y="2140056"/>
                  <a:pt x="1623281" y="2134976"/>
                </a:cubicBezTo>
                <a:cubicBezTo>
                  <a:pt x="1628361" y="2127356"/>
                  <a:pt x="1634802" y="2120485"/>
                  <a:pt x="1638521" y="2112116"/>
                </a:cubicBezTo>
                <a:cubicBezTo>
                  <a:pt x="1645045" y="2097436"/>
                  <a:pt x="1653761" y="2066396"/>
                  <a:pt x="1653761" y="2066396"/>
                </a:cubicBezTo>
                <a:cubicBezTo>
                  <a:pt x="1656301" y="2043536"/>
                  <a:pt x="1657600" y="2020504"/>
                  <a:pt x="1661381" y="1997816"/>
                </a:cubicBezTo>
                <a:cubicBezTo>
                  <a:pt x="1662701" y="1989893"/>
                  <a:pt x="1669001" y="1982988"/>
                  <a:pt x="1669001" y="1974956"/>
                </a:cubicBezTo>
                <a:cubicBezTo>
                  <a:pt x="1669001" y="1962004"/>
                  <a:pt x="1663921" y="1949556"/>
                  <a:pt x="1661381" y="1936856"/>
                </a:cubicBezTo>
                <a:cubicBezTo>
                  <a:pt x="1643601" y="1939396"/>
                  <a:pt x="1625244" y="1939315"/>
                  <a:pt x="1608041" y="1944476"/>
                </a:cubicBezTo>
                <a:cubicBezTo>
                  <a:pt x="1599269" y="1947108"/>
                  <a:pt x="1593550" y="1955997"/>
                  <a:pt x="1585181" y="1959716"/>
                </a:cubicBezTo>
                <a:cubicBezTo>
                  <a:pt x="1570501" y="1966240"/>
                  <a:pt x="1553829" y="1967772"/>
                  <a:pt x="1539461" y="1974956"/>
                </a:cubicBezTo>
                <a:cubicBezTo>
                  <a:pt x="1529301" y="1980036"/>
                  <a:pt x="1519617" y="1986208"/>
                  <a:pt x="1508981" y="1990196"/>
                </a:cubicBezTo>
                <a:cubicBezTo>
                  <a:pt x="1499175" y="1993873"/>
                  <a:pt x="1488878" y="1996401"/>
                  <a:pt x="1478501" y="1997816"/>
                </a:cubicBezTo>
                <a:cubicBezTo>
                  <a:pt x="1432921" y="2004031"/>
                  <a:pt x="1387061" y="2007976"/>
                  <a:pt x="1341341" y="2013056"/>
                </a:cubicBezTo>
                <a:cubicBezTo>
                  <a:pt x="1336261" y="2028296"/>
                  <a:pt x="1335012" y="2045410"/>
                  <a:pt x="1326101" y="2058776"/>
                </a:cubicBezTo>
                <a:lnTo>
                  <a:pt x="1295621" y="2104496"/>
                </a:lnTo>
                <a:cubicBezTo>
                  <a:pt x="1295555" y="2104232"/>
                  <a:pt x="1284025" y="2054800"/>
                  <a:pt x="1280381" y="2051156"/>
                </a:cubicBezTo>
                <a:cubicBezTo>
                  <a:pt x="1269908" y="2040683"/>
                  <a:pt x="1254840" y="2036146"/>
                  <a:pt x="1242281" y="2028296"/>
                </a:cubicBezTo>
                <a:cubicBezTo>
                  <a:pt x="1213991" y="2010615"/>
                  <a:pt x="1221736" y="2015371"/>
                  <a:pt x="1196561" y="1990196"/>
                </a:cubicBezTo>
                <a:cubicBezTo>
                  <a:pt x="1156118" y="2050860"/>
                  <a:pt x="1168671" y="2017784"/>
                  <a:pt x="1158461" y="2089256"/>
                </a:cubicBezTo>
                <a:cubicBezTo>
                  <a:pt x="1150841" y="2086716"/>
                  <a:pt x="1142284" y="2086091"/>
                  <a:pt x="1135601" y="2081636"/>
                </a:cubicBezTo>
                <a:cubicBezTo>
                  <a:pt x="1103426" y="2060186"/>
                  <a:pt x="1112537" y="2043332"/>
                  <a:pt x="1082261" y="2013056"/>
                </a:cubicBezTo>
                <a:cubicBezTo>
                  <a:pt x="1074641" y="2005436"/>
                  <a:pt x="1066300" y="1998475"/>
                  <a:pt x="1059401" y="1990196"/>
                </a:cubicBezTo>
                <a:cubicBezTo>
                  <a:pt x="1053538" y="1983161"/>
                  <a:pt x="1051312" y="1973057"/>
                  <a:pt x="1044161" y="1967336"/>
                </a:cubicBezTo>
                <a:cubicBezTo>
                  <a:pt x="1037889" y="1962318"/>
                  <a:pt x="1028485" y="1963308"/>
                  <a:pt x="1021301" y="1959716"/>
                </a:cubicBezTo>
                <a:cubicBezTo>
                  <a:pt x="1013110" y="1955620"/>
                  <a:pt x="1005286" y="1950560"/>
                  <a:pt x="998441" y="1944476"/>
                </a:cubicBezTo>
                <a:cubicBezTo>
                  <a:pt x="982332" y="1930157"/>
                  <a:pt x="967961" y="1913996"/>
                  <a:pt x="952721" y="1898756"/>
                </a:cubicBezTo>
                <a:cubicBezTo>
                  <a:pt x="945101" y="1891136"/>
                  <a:pt x="940491" y="1877668"/>
                  <a:pt x="929861" y="1875896"/>
                </a:cubicBezTo>
                <a:lnTo>
                  <a:pt x="884141" y="1868276"/>
                </a:lnTo>
                <a:cubicBezTo>
                  <a:pt x="868901" y="1858116"/>
                  <a:pt x="852724" y="1849238"/>
                  <a:pt x="838421" y="1837796"/>
                </a:cubicBezTo>
                <a:cubicBezTo>
                  <a:pt x="832130" y="1832763"/>
                  <a:pt x="800351" y="1794939"/>
                  <a:pt x="785081" y="1792076"/>
                </a:cubicBezTo>
                <a:cubicBezTo>
                  <a:pt x="752531" y="1785973"/>
                  <a:pt x="719041" y="1786996"/>
                  <a:pt x="686021" y="1784456"/>
                </a:cubicBezTo>
                <a:cubicBezTo>
                  <a:pt x="678401" y="1776836"/>
                  <a:pt x="671440" y="1768495"/>
                  <a:pt x="663161" y="1761596"/>
                </a:cubicBezTo>
                <a:cubicBezTo>
                  <a:pt x="656126" y="1755733"/>
                  <a:pt x="646777" y="1752832"/>
                  <a:pt x="640301" y="1746356"/>
                </a:cubicBezTo>
                <a:cubicBezTo>
                  <a:pt x="633825" y="1739880"/>
                  <a:pt x="630141" y="1731116"/>
                  <a:pt x="625061" y="1723496"/>
                </a:cubicBezTo>
                <a:cubicBezTo>
                  <a:pt x="612361" y="1728576"/>
                  <a:pt x="599195" y="1744853"/>
                  <a:pt x="586961" y="1738736"/>
                </a:cubicBezTo>
                <a:cubicBezTo>
                  <a:pt x="577594" y="1734052"/>
                  <a:pt x="590904" y="1718062"/>
                  <a:pt x="594581" y="1708256"/>
                </a:cubicBezTo>
                <a:cubicBezTo>
                  <a:pt x="606617" y="1676161"/>
                  <a:pt x="609401" y="1678196"/>
                  <a:pt x="632681" y="1654916"/>
                </a:cubicBezTo>
                <a:cubicBezTo>
                  <a:pt x="635221" y="1647296"/>
                  <a:pt x="643893" y="1639240"/>
                  <a:pt x="640301" y="1632056"/>
                </a:cubicBezTo>
                <a:cubicBezTo>
                  <a:pt x="636709" y="1624872"/>
                  <a:pt x="624124" y="1628891"/>
                  <a:pt x="617441" y="1624436"/>
                </a:cubicBezTo>
                <a:cubicBezTo>
                  <a:pt x="608475" y="1618458"/>
                  <a:pt x="604867" y="1604790"/>
                  <a:pt x="594581" y="1601576"/>
                </a:cubicBezTo>
                <a:cubicBezTo>
                  <a:pt x="562693" y="1591611"/>
                  <a:pt x="528541" y="1591416"/>
                  <a:pt x="495521" y="1586336"/>
                </a:cubicBezTo>
                <a:cubicBezTo>
                  <a:pt x="480281" y="1581256"/>
                  <a:pt x="448203" y="1587081"/>
                  <a:pt x="449801" y="1571096"/>
                </a:cubicBezTo>
                <a:cubicBezTo>
                  <a:pt x="452341" y="1545696"/>
                  <a:pt x="451681" y="1519769"/>
                  <a:pt x="457421" y="1494896"/>
                </a:cubicBezTo>
                <a:cubicBezTo>
                  <a:pt x="462743" y="1471834"/>
                  <a:pt x="480039" y="1469698"/>
                  <a:pt x="495521" y="1456796"/>
                </a:cubicBezTo>
                <a:cubicBezTo>
                  <a:pt x="503800" y="1449897"/>
                  <a:pt x="510761" y="1441556"/>
                  <a:pt x="518381" y="1433936"/>
                </a:cubicBezTo>
                <a:cubicBezTo>
                  <a:pt x="515841" y="1403456"/>
                  <a:pt x="528751" y="1367232"/>
                  <a:pt x="510761" y="1342496"/>
                </a:cubicBezTo>
                <a:cubicBezTo>
                  <a:pt x="498972" y="1326286"/>
                  <a:pt x="432140" y="1363067"/>
                  <a:pt x="419321" y="1365356"/>
                </a:cubicBezTo>
                <a:cubicBezTo>
                  <a:pt x="361324" y="1375713"/>
                  <a:pt x="244061" y="1388216"/>
                  <a:pt x="244061" y="1388216"/>
                </a:cubicBezTo>
                <a:cubicBezTo>
                  <a:pt x="250205" y="1345205"/>
                  <a:pt x="249142" y="1319635"/>
                  <a:pt x="274541" y="1281536"/>
                </a:cubicBezTo>
                <a:cubicBezTo>
                  <a:pt x="279621" y="1273916"/>
                  <a:pt x="289781" y="1271376"/>
                  <a:pt x="297401" y="1266296"/>
                </a:cubicBezTo>
                <a:cubicBezTo>
                  <a:pt x="302481" y="1256136"/>
                  <a:pt x="307005" y="1245679"/>
                  <a:pt x="312641" y="1235816"/>
                </a:cubicBezTo>
                <a:cubicBezTo>
                  <a:pt x="317185" y="1227865"/>
                  <a:pt x="325471" y="1221791"/>
                  <a:pt x="327881" y="1212956"/>
                </a:cubicBezTo>
                <a:cubicBezTo>
                  <a:pt x="333269" y="1193199"/>
                  <a:pt x="332961" y="1172316"/>
                  <a:pt x="335501" y="1151996"/>
                </a:cubicBezTo>
                <a:cubicBezTo>
                  <a:pt x="335346" y="1151583"/>
                  <a:pt x="309765" y="1066006"/>
                  <a:pt x="289781" y="1060556"/>
                </a:cubicBezTo>
                <a:cubicBezTo>
                  <a:pt x="270024" y="1055168"/>
                  <a:pt x="249141" y="1065636"/>
                  <a:pt x="228821" y="1068176"/>
                </a:cubicBezTo>
                <a:cubicBezTo>
                  <a:pt x="203421" y="1063096"/>
                  <a:pt x="168624" y="1073304"/>
                  <a:pt x="152621" y="1052936"/>
                </a:cubicBezTo>
                <a:cubicBezTo>
                  <a:pt x="133725" y="1028886"/>
                  <a:pt x="149771" y="991707"/>
                  <a:pt x="145001" y="961496"/>
                </a:cubicBezTo>
                <a:cubicBezTo>
                  <a:pt x="142117" y="943231"/>
                  <a:pt x="134246" y="926095"/>
                  <a:pt x="129761" y="908156"/>
                </a:cubicBezTo>
                <a:cubicBezTo>
                  <a:pt x="126620" y="895591"/>
                  <a:pt x="124681" y="882756"/>
                  <a:pt x="122141" y="870056"/>
                </a:cubicBezTo>
                <a:cubicBezTo>
                  <a:pt x="119601" y="791316"/>
                  <a:pt x="124293" y="712009"/>
                  <a:pt x="114521" y="633836"/>
                </a:cubicBezTo>
                <a:cubicBezTo>
                  <a:pt x="113525" y="625866"/>
                  <a:pt x="98635" y="630201"/>
                  <a:pt x="91661" y="626216"/>
                </a:cubicBezTo>
                <a:cubicBezTo>
                  <a:pt x="80634" y="619915"/>
                  <a:pt x="70161" y="612336"/>
                  <a:pt x="61181" y="603356"/>
                </a:cubicBezTo>
                <a:cubicBezTo>
                  <a:pt x="54705" y="596880"/>
                  <a:pt x="51264" y="587948"/>
                  <a:pt x="45941" y="580496"/>
                </a:cubicBezTo>
                <a:cubicBezTo>
                  <a:pt x="38559" y="570162"/>
                  <a:pt x="30463" y="560350"/>
                  <a:pt x="23081" y="550016"/>
                </a:cubicBezTo>
                <a:cubicBezTo>
                  <a:pt x="17758" y="542564"/>
                  <a:pt x="-2319" y="516996"/>
                  <a:pt x="221" y="511916"/>
                </a:cubicBezTo>
                <a:close/>
              </a:path>
            </a:pathLst>
          </a:cu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Forme libre 42"/>
          <p:cNvSpPr/>
          <p:nvPr/>
        </p:nvSpPr>
        <p:spPr>
          <a:xfrm>
            <a:off x="775232" y="2590754"/>
            <a:ext cx="3255748" cy="3116626"/>
          </a:xfrm>
          <a:custGeom>
            <a:avLst/>
            <a:gdLst>
              <a:gd name="connsiteX0" fmla="*/ 123928 w 3255748"/>
              <a:gd name="connsiteY0" fmla="*/ 373426 h 3116626"/>
              <a:gd name="connsiteX1" fmla="*/ 162028 w 3255748"/>
              <a:gd name="connsiteY1" fmla="*/ 342946 h 3116626"/>
              <a:gd name="connsiteX2" fmla="*/ 268708 w 3255748"/>
              <a:gd name="connsiteY2" fmla="*/ 312466 h 3116626"/>
              <a:gd name="connsiteX3" fmla="*/ 291568 w 3255748"/>
              <a:gd name="connsiteY3" fmla="*/ 297226 h 3116626"/>
              <a:gd name="connsiteX4" fmla="*/ 314428 w 3255748"/>
              <a:gd name="connsiteY4" fmla="*/ 289606 h 3116626"/>
              <a:gd name="connsiteX5" fmla="*/ 352528 w 3255748"/>
              <a:gd name="connsiteY5" fmla="*/ 251506 h 3116626"/>
              <a:gd name="connsiteX6" fmla="*/ 466828 w 3255748"/>
              <a:gd name="connsiteY6" fmla="*/ 205786 h 3116626"/>
              <a:gd name="connsiteX7" fmla="*/ 512548 w 3255748"/>
              <a:gd name="connsiteY7" fmla="*/ 190546 h 3116626"/>
              <a:gd name="connsiteX8" fmla="*/ 558268 w 3255748"/>
              <a:gd name="connsiteY8" fmla="*/ 175306 h 3116626"/>
              <a:gd name="connsiteX9" fmla="*/ 619228 w 3255748"/>
              <a:gd name="connsiteY9" fmla="*/ 160066 h 3116626"/>
              <a:gd name="connsiteX10" fmla="*/ 664948 w 3255748"/>
              <a:gd name="connsiteY10" fmla="*/ 144826 h 3116626"/>
              <a:gd name="connsiteX11" fmla="*/ 733528 w 3255748"/>
              <a:gd name="connsiteY11" fmla="*/ 137206 h 3116626"/>
              <a:gd name="connsiteX12" fmla="*/ 1030708 w 3255748"/>
              <a:gd name="connsiteY12" fmla="*/ 106726 h 3116626"/>
              <a:gd name="connsiteX13" fmla="*/ 1084048 w 3255748"/>
              <a:gd name="connsiteY13" fmla="*/ 91486 h 3116626"/>
              <a:gd name="connsiteX14" fmla="*/ 1183108 w 3255748"/>
              <a:gd name="connsiteY14" fmla="*/ 76246 h 3116626"/>
              <a:gd name="connsiteX15" fmla="*/ 1579348 w 3255748"/>
              <a:gd name="connsiteY15" fmla="*/ 61006 h 3116626"/>
              <a:gd name="connsiteX16" fmla="*/ 1792708 w 3255748"/>
              <a:gd name="connsiteY16" fmla="*/ 30526 h 3116626"/>
              <a:gd name="connsiteX17" fmla="*/ 1846048 w 3255748"/>
              <a:gd name="connsiteY17" fmla="*/ 22906 h 3116626"/>
              <a:gd name="connsiteX18" fmla="*/ 2044168 w 3255748"/>
              <a:gd name="connsiteY18" fmla="*/ 7666 h 3116626"/>
              <a:gd name="connsiteX19" fmla="*/ 2082268 w 3255748"/>
              <a:gd name="connsiteY19" fmla="*/ 46 h 3116626"/>
              <a:gd name="connsiteX20" fmla="*/ 2204188 w 3255748"/>
              <a:gd name="connsiteY20" fmla="*/ 15286 h 3116626"/>
              <a:gd name="connsiteX21" fmla="*/ 2227048 w 3255748"/>
              <a:gd name="connsiteY21" fmla="*/ 38146 h 3116626"/>
              <a:gd name="connsiteX22" fmla="*/ 2280388 w 3255748"/>
              <a:gd name="connsiteY22" fmla="*/ 83866 h 3116626"/>
              <a:gd name="connsiteX23" fmla="*/ 2295628 w 3255748"/>
              <a:gd name="connsiteY23" fmla="*/ 114346 h 3116626"/>
              <a:gd name="connsiteX24" fmla="*/ 2310868 w 3255748"/>
              <a:gd name="connsiteY24" fmla="*/ 137206 h 3116626"/>
              <a:gd name="connsiteX25" fmla="*/ 2326108 w 3255748"/>
              <a:gd name="connsiteY25" fmla="*/ 236266 h 3116626"/>
              <a:gd name="connsiteX26" fmla="*/ 2318488 w 3255748"/>
              <a:gd name="connsiteY26" fmla="*/ 297226 h 3116626"/>
              <a:gd name="connsiteX27" fmla="*/ 2272768 w 3255748"/>
              <a:gd name="connsiteY27" fmla="*/ 342946 h 3116626"/>
              <a:gd name="connsiteX28" fmla="*/ 2234668 w 3255748"/>
              <a:gd name="connsiteY28" fmla="*/ 381046 h 3116626"/>
              <a:gd name="connsiteX29" fmla="*/ 2188948 w 3255748"/>
              <a:gd name="connsiteY29" fmla="*/ 426766 h 3116626"/>
              <a:gd name="connsiteX30" fmla="*/ 2173708 w 3255748"/>
              <a:gd name="connsiteY30" fmla="*/ 449626 h 3116626"/>
              <a:gd name="connsiteX31" fmla="*/ 2150848 w 3255748"/>
              <a:gd name="connsiteY31" fmla="*/ 480106 h 3116626"/>
              <a:gd name="connsiteX32" fmla="*/ 2143228 w 3255748"/>
              <a:gd name="connsiteY32" fmla="*/ 510586 h 3116626"/>
              <a:gd name="connsiteX33" fmla="*/ 2127988 w 3255748"/>
              <a:gd name="connsiteY33" fmla="*/ 548686 h 3116626"/>
              <a:gd name="connsiteX34" fmla="*/ 2105128 w 3255748"/>
              <a:gd name="connsiteY34" fmla="*/ 609646 h 3116626"/>
              <a:gd name="connsiteX35" fmla="*/ 2097508 w 3255748"/>
              <a:gd name="connsiteY35" fmla="*/ 655366 h 3116626"/>
              <a:gd name="connsiteX36" fmla="*/ 2082268 w 3255748"/>
              <a:gd name="connsiteY36" fmla="*/ 678226 h 3116626"/>
              <a:gd name="connsiteX37" fmla="*/ 2074648 w 3255748"/>
              <a:gd name="connsiteY37" fmla="*/ 754426 h 3116626"/>
              <a:gd name="connsiteX38" fmla="*/ 2059408 w 3255748"/>
              <a:gd name="connsiteY38" fmla="*/ 800146 h 3116626"/>
              <a:gd name="connsiteX39" fmla="*/ 2051788 w 3255748"/>
              <a:gd name="connsiteY39" fmla="*/ 830626 h 3116626"/>
              <a:gd name="connsiteX40" fmla="*/ 2028928 w 3255748"/>
              <a:gd name="connsiteY40" fmla="*/ 853486 h 3116626"/>
              <a:gd name="connsiteX41" fmla="*/ 2013688 w 3255748"/>
              <a:gd name="connsiteY41" fmla="*/ 899206 h 3116626"/>
              <a:gd name="connsiteX42" fmla="*/ 2006068 w 3255748"/>
              <a:gd name="connsiteY42" fmla="*/ 922066 h 3116626"/>
              <a:gd name="connsiteX43" fmla="*/ 1983208 w 3255748"/>
              <a:gd name="connsiteY43" fmla="*/ 952546 h 3116626"/>
              <a:gd name="connsiteX44" fmla="*/ 1945108 w 3255748"/>
              <a:gd name="connsiteY44" fmla="*/ 998266 h 3116626"/>
              <a:gd name="connsiteX45" fmla="*/ 1876528 w 3255748"/>
              <a:gd name="connsiteY45" fmla="*/ 1036366 h 3116626"/>
              <a:gd name="connsiteX46" fmla="*/ 1853668 w 3255748"/>
              <a:gd name="connsiteY46" fmla="*/ 1059226 h 3116626"/>
              <a:gd name="connsiteX47" fmla="*/ 1830808 w 3255748"/>
              <a:gd name="connsiteY47" fmla="*/ 1074466 h 3116626"/>
              <a:gd name="connsiteX48" fmla="*/ 1815568 w 3255748"/>
              <a:gd name="connsiteY48" fmla="*/ 1104946 h 3116626"/>
              <a:gd name="connsiteX49" fmla="*/ 1792708 w 3255748"/>
              <a:gd name="connsiteY49" fmla="*/ 1112566 h 3116626"/>
              <a:gd name="connsiteX50" fmla="*/ 1769848 w 3255748"/>
              <a:gd name="connsiteY50" fmla="*/ 1127806 h 3116626"/>
              <a:gd name="connsiteX51" fmla="*/ 1724128 w 3255748"/>
              <a:gd name="connsiteY51" fmla="*/ 1143046 h 3116626"/>
              <a:gd name="connsiteX52" fmla="*/ 1693648 w 3255748"/>
              <a:gd name="connsiteY52" fmla="*/ 1158286 h 3116626"/>
              <a:gd name="connsiteX53" fmla="*/ 1686028 w 3255748"/>
              <a:gd name="connsiteY53" fmla="*/ 1181146 h 3116626"/>
              <a:gd name="connsiteX54" fmla="*/ 1526008 w 3255748"/>
              <a:gd name="connsiteY54" fmla="*/ 1181146 h 3116626"/>
              <a:gd name="connsiteX55" fmla="*/ 1487908 w 3255748"/>
              <a:gd name="connsiteY55" fmla="*/ 1188766 h 3116626"/>
              <a:gd name="connsiteX56" fmla="*/ 1457428 w 3255748"/>
              <a:gd name="connsiteY56" fmla="*/ 1242106 h 3116626"/>
              <a:gd name="connsiteX57" fmla="*/ 1495528 w 3255748"/>
              <a:gd name="connsiteY57" fmla="*/ 1287826 h 3116626"/>
              <a:gd name="connsiteX58" fmla="*/ 1526008 w 3255748"/>
              <a:gd name="connsiteY58" fmla="*/ 1341166 h 3116626"/>
              <a:gd name="connsiteX59" fmla="*/ 1579348 w 3255748"/>
              <a:gd name="connsiteY59" fmla="*/ 1386886 h 3116626"/>
              <a:gd name="connsiteX60" fmla="*/ 1594588 w 3255748"/>
              <a:gd name="connsiteY60" fmla="*/ 1417366 h 3116626"/>
              <a:gd name="connsiteX61" fmla="*/ 1647928 w 3255748"/>
              <a:gd name="connsiteY61" fmla="*/ 1463086 h 3116626"/>
              <a:gd name="connsiteX62" fmla="*/ 1678408 w 3255748"/>
              <a:gd name="connsiteY62" fmla="*/ 1478326 h 3116626"/>
              <a:gd name="connsiteX63" fmla="*/ 1693648 w 3255748"/>
              <a:gd name="connsiteY63" fmla="*/ 1531666 h 3116626"/>
              <a:gd name="connsiteX64" fmla="*/ 1701268 w 3255748"/>
              <a:gd name="connsiteY64" fmla="*/ 1600246 h 3116626"/>
              <a:gd name="connsiteX65" fmla="*/ 1693648 w 3255748"/>
              <a:gd name="connsiteY65" fmla="*/ 1676446 h 3116626"/>
              <a:gd name="connsiteX66" fmla="*/ 1686028 w 3255748"/>
              <a:gd name="connsiteY66" fmla="*/ 1706926 h 3116626"/>
              <a:gd name="connsiteX67" fmla="*/ 1708888 w 3255748"/>
              <a:gd name="connsiteY67" fmla="*/ 1859326 h 3116626"/>
              <a:gd name="connsiteX68" fmla="*/ 1716508 w 3255748"/>
              <a:gd name="connsiteY68" fmla="*/ 1897426 h 3116626"/>
              <a:gd name="connsiteX69" fmla="*/ 1853668 w 3255748"/>
              <a:gd name="connsiteY69" fmla="*/ 1927906 h 3116626"/>
              <a:gd name="connsiteX70" fmla="*/ 1868908 w 3255748"/>
              <a:gd name="connsiteY70" fmla="*/ 1950766 h 3116626"/>
              <a:gd name="connsiteX71" fmla="*/ 1884148 w 3255748"/>
              <a:gd name="connsiteY71" fmla="*/ 2004106 h 3116626"/>
              <a:gd name="connsiteX72" fmla="*/ 1899388 w 3255748"/>
              <a:gd name="connsiteY72" fmla="*/ 2026966 h 3116626"/>
              <a:gd name="connsiteX73" fmla="*/ 1891768 w 3255748"/>
              <a:gd name="connsiteY73" fmla="*/ 2087926 h 3116626"/>
              <a:gd name="connsiteX74" fmla="*/ 1861288 w 3255748"/>
              <a:gd name="connsiteY74" fmla="*/ 2133646 h 3116626"/>
              <a:gd name="connsiteX75" fmla="*/ 1853668 w 3255748"/>
              <a:gd name="connsiteY75" fmla="*/ 2156506 h 3116626"/>
              <a:gd name="connsiteX76" fmla="*/ 1823188 w 3255748"/>
              <a:gd name="connsiteY76" fmla="*/ 2232706 h 3116626"/>
              <a:gd name="connsiteX77" fmla="*/ 1853668 w 3255748"/>
              <a:gd name="connsiteY77" fmla="*/ 2225086 h 3116626"/>
              <a:gd name="connsiteX78" fmla="*/ 1876528 w 3255748"/>
              <a:gd name="connsiteY78" fmla="*/ 2209846 h 3116626"/>
              <a:gd name="connsiteX79" fmla="*/ 1899388 w 3255748"/>
              <a:gd name="connsiteY79" fmla="*/ 2217466 h 3116626"/>
              <a:gd name="connsiteX80" fmla="*/ 1929868 w 3255748"/>
              <a:gd name="connsiteY80" fmla="*/ 2225086 h 3116626"/>
              <a:gd name="connsiteX81" fmla="*/ 1960348 w 3255748"/>
              <a:gd name="connsiteY81" fmla="*/ 2217466 h 3116626"/>
              <a:gd name="connsiteX82" fmla="*/ 1998448 w 3255748"/>
              <a:gd name="connsiteY82" fmla="*/ 2209846 h 3116626"/>
              <a:gd name="connsiteX83" fmla="*/ 2021308 w 3255748"/>
              <a:gd name="connsiteY83" fmla="*/ 2202226 h 3116626"/>
              <a:gd name="connsiteX84" fmla="*/ 2082268 w 3255748"/>
              <a:gd name="connsiteY84" fmla="*/ 2194606 h 3116626"/>
              <a:gd name="connsiteX85" fmla="*/ 2097508 w 3255748"/>
              <a:gd name="connsiteY85" fmla="*/ 2278426 h 3116626"/>
              <a:gd name="connsiteX86" fmla="*/ 2074648 w 3255748"/>
              <a:gd name="connsiteY86" fmla="*/ 2286046 h 3116626"/>
              <a:gd name="connsiteX87" fmla="*/ 2067028 w 3255748"/>
              <a:gd name="connsiteY87" fmla="*/ 2308906 h 3116626"/>
              <a:gd name="connsiteX88" fmla="*/ 2044168 w 3255748"/>
              <a:gd name="connsiteY88" fmla="*/ 2324146 h 3116626"/>
              <a:gd name="connsiteX89" fmla="*/ 2028928 w 3255748"/>
              <a:gd name="connsiteY89" fmla="*/ 2369866 h 3116626"/>
              <a:gd name="connsiteX90" fmla="*/ 2089888 w 3255748"/>
              <a:gd name="connsiteY90" fmla="*/ 2415586 h 3116626"/>
              <a:gd name="connsiteX91" fmla="*/ 2135608 w 3255748"/>
              <a:gd name="connsiteY91" fmla="*/ 2446066 h 3116626"/>
              <a:gd name="connsiteX92" fmla="*/ 2158468 w 3255748"/>
              <a:gd name="connsiteY92" fmla="*/ 2461306 h 3116626"/>
              <a:gd name="connsiteX93" fmla="*/ 2181328 w 3255748"/>
              <a:gd name="connsiteY93" fmla="*/ 2468926 h 3116626"/>
              <a:gd name="connsiteX94" fmla="*/ 2166088 w 3255748"/>
              <a:gd name="connsiteY94" fmla="*/ 2567986 h 3116626"/>
              <a:gd name="connsiteX95" fmla="*/ 2150848 w 3255748"/>
              <a:gd name="connsiteY95" fmla="*/ 2590846 h 3116626"/>
              <a:gd name="connsiteX96" fmla="*/ 2181328 w 3255748"/>
              <a:gd name="connsiteY96" fmla="*/ 2598466 h 3116626"/>
              <a:gd name="connsiteX97" fmla="*/ 2249908 w 3255748"/>
              <a:gd name="connsiteY97" fmla="*/ 2628946 h 3116626"/>
              <a:gd name="connsiteX98" fmla="*/ 2348968 w 3255748"/>
              <a:gd name="connsiteY98" fmla="*/ 2636566 h 3116626"/>
              <a:gd name="connsiteX99" fmla="*/ 2409928 w 3255748"/>
              <a:gd name="connsiteY99" fmla="*/ 2651806 h 3116626"/>
              <a:gd name="connsiteX100" fmla="*/ 2478508 w 3255748"/>
              <a:gd name="connsiteY100" fmla="*/ 2682286 h 3116626"/>
              <a:gd name="connsiteX101" fmla="*/ 2524228 w 3255748"/>
              <a:gd name="connsiteY101" fmla="*/ 2705146 h 3116626"/>
              <a:gd name="connsiteX102" fmla="*/ 2531848 w 3255748"/>
              <a:gd name="connsiteY102" fmla="*/ 2743246 h 3116626"/>
              <a:gd name="connsiteX103" fmla="*/ 2554708 w 3255748"/>
              <a:gd name="connsiteY103" fmla="*/ 2773726 h 3116626"/>
              <a:gd name="connsiteX104" fmla="*/ 2623288 w 3255748"/>
              <a:gd name="connsiteY104" fmla="*/ 2849926 h 3116626"/>
              <a:gd name="connsiteX105" fmla="*/ 2661388 w 3255748"/>
              <a:gd name="connsiteY105" fmla="*/ 2857546 h 3116626"/>
              <a:gd name="connsiteX106" fmla="*/ 2691868 w 3255748"/>
              <a:gd name="connsiteY106" fmla="*/ 2918506 h 3116626"/>
              <a:gd name="connsiteX107" fmla="*/ 2714728 w 3255748"/>
              <a:gd name="connsiteY107" fmla="*/ 2933746 h 3116626"/>
              <a:gd name="connsiteX108" fmla="*/ 2729968 w 3255748"/>
              <a:gd name="connsiteY108" fmla="*/ 2910886 h 3116626"/>
              <a:gd name="connsiteX109" fmla="*/ 2745208 w 3255748"/>
              <a:gd name="connsiteY109" fmla="*/ 2865166 h 3116626"/>
              <a:gd name="connsiteX110" fmla="*/ 2775688 w 3255748"/>
              <a:gd name="connsiteY110" fmla="*/ 2857546 h 3116626"/>
              <a:gd name="connsiteX111" fmla="*/ 2821408 w 3255748"/>
              <a:gd name="connsiteY111" fmla="*/ 2888026 h 3116626"/>
              <a:gd name="connsiteX112" fmla="*/ 2836648 w 3255748"/>
              <a:gd name="connsiteY112" fmla="*/ 2910886 h 3116626"/>
              <a:gd name="connsiteX113" fmla="*/ 2889988 w 3255748"/>
              <a:gd name="connsiteY113" fmla="*/ 2933746 h 3116626"/>
              <a:gd name="connsiteX114" fmla="*/ 2897608 w 3255748"/>
              <a:gd name="connsiteY114" fmla="*/ 2872786 h 3116626"/>
              <a:gd name="connsiteX115" fmla="*/ 2928088 w 3255748"/>
              <a:gd name="connsiteY115" fmla="*/ 2865166 h 3116626"/>
              <a:gd name="connsiteX116" fmla="*/ 2966188 w 3255748"/>
              <a:gd name="connsiteY116" fmla="*/ 2849926 h 3116626"/>
              <a:gd name="connsiteX117" fmla="*/ 3171928 w 3255748"/>
              <a:gd name="connsiteY117" fmla="*/ 2834686 h 3116626"/>
              <a:gd name="connsiteX118" fmla="*/ 3194788 w 3255748"/>
              <a:gd name="connsiteY118" fmla="*/ 2827066 h 3116626"/>
              <a:gd name="connsiteX119" fmla="*/ 3217648 w 3255748"/>
              <a:gd name="connsiteY119" fmla="*/ 2827066 h 3116626"/>
              <a:gd name="connsiteX120" fmla="*/ 3225268 w 3255748"/>
              <a:gd name="connsiteY120" fmla="*/ 2865166 h 3116626"/>
              <a:gd name="connsiteX121" fmla="*/ 3255748 w 3255748"/>
              <a:gd name="connsiteY121" fmla="*/ 2918506 h 3116626"/>
              <a:gd name="connsiteX122" fmla="*/ 3210028 w 3255748"/>
              <a:gd name="connsiteY122" fmla="*/ 2948986 h 3116626"/>
              <a:gd name="connsiteX123" fmla="*/ 3187168 w 3255748"/>
              <a:gd name="connsiteY123" fmla="*/ 2964226 h 3116626"/>
              <a:gd name="connsiteX124" fmla="*/ 3164308 w 3255748"/>
              <a:gd name="connsiteY124" fmla="*/ 2971846 h 3116626"/>
              <a:gd name="connsiteX125" fmla="*/ 3126208 w 3255748"/>
              <a:gd name="connsiteY125" fmla="*/ 3009946 h 3116626"/>
              <a:gd name="connsiteX126" fmla="*/ 3110968 w 3255748"/>
              <a:gd name="connsiteY126" fmla="*/ 3032806 h 3116626"/>
              <a:gd name="connsiteX127" fmla="*/ 3042388 w 3255748"/>
              <a:gd name="connsiteY127" fmla="*/ 3055666 h 3116626"/>
              <a:gd name="connsiteX128" fmla="*/ 2973808 w 3255748"/>
              <a:gd name="connsiteY128" fmla="*/ 3078526 h 3116626"/>
              <a:gd name="connsiteX129" fmla="*/ 2943328 w 3255748"/>
              <a:gd name="connsiteY129" fmla="*/ 3101386 h 3116626"/>
              <a:gd name="connsiteX130" fmla="*/ 2897608 w 3255748"/>
              <a:gd name="connsiteY130" fmla="*/ 3116626 h 3116626"/>
              <a:gd name="connsiteX131" fmla="*/ 2760448 w 3255748"/>
              <a:gd name="connsiteY131" fmla="*/ 3109006 h 3116626"/>
              <a:gd name="connsiteX132" fmla="*/ 2729968 w 3255748"/>
              <a:gd name="connsiteY132" fmla="*/ 3093766 h 3116626"/>
              <a:gd name="connsiteX133" fmla="*/ 2638528 w 3255748"/>
              <a:gd name="connsiteY133" fmla="*/ 3078526 h 3116626"/>
              <a:gd name="connsiteX134" fmla="*/ 2562328 w 3255748"/>
              <a:gd name="connsiteY134" fmla="*/ 3055666 h 3116626"/>
              <a:gd name="connsiteX135" fmla="*/ 2493748 w 3255748"/>
              <a:gd name="connsiteY135" fmla="*/ 3032806 h 3116626"/>
              <a:gd name="connsiteX136" fmla="*/ 1594588 w 3255748"/>
              <a:gd name="connsiteY136" fmla="*/ 3025186 h 3116626"/>
              <a:gd name="connsiteX137" fmla="*/ 1526008 w 3255748"/>
              <a:gd name="connsiteY137" fmla="*/ 2994706 h 3116626"/>
              <a:gd name="connsiteX138" fmla="*/ 1503148 w 3255748"/>
              <a:gd name="connsiteY138" fmla="*/ 2987086 h 3116626"/>
              <a:gd name="connsiteX139" fmla="*/ 1365988 w 3255748"/>
              <a:gd name="connsiteY139" fmla="*/ 2956606 h 3116626"/>
              <a:gd name="connsiteX140" fmla="*/ 1190728 w 3255748"/>
              <a:gd name="connsiteY140" fmla="*/ 2948986 h 3116626"/>
              <a:gd name="connsiteX141" fmla="*/ 832588 w 3255748"/>
              <a:gd name="connsiteY141" fmla="*/ 2918506 h 3116626"/>
              <a:gd name="connsiteX142" fmla="*/ 779248 w 3255748"/>
              <a:gd name="connsiteY142" fmla="*/ 2895646 h 3116626"/>
              <a:gd name="connsiteX143" fmla="*/ 748768 w 3255748"/>
              <a:gd name="connsiteY143" fmla="*/ 2888026 h 3116626"/>
              <a:gd name="connsiteX144" fmla="*/ 649708 w 3255748"/>
              <a:gd name="connsiteY144" fmla="*/ 2842306 h 3116626"/>
              <a:gd name="connsiteX145" fmla="*/ 581128 w 3255748"/>
              <a:gd name="connsiteY145" fmla="*/ 2804206 h 3116626"/>
              <a:gd name="connsiteX146" fmla="*/ 504928 w 3255748"/>
              <a:gd name="connsiteY146" fmla="*/ 2766106 h 3116626"/>
              <a:gd name="connsiteX147" fmla="*/ 474448 w 3255748"/>
              <a:gd name="connsiteY147" fmla="*/ 2720386 h 3116626"/>
              <a:gd name="connsiteX148" fmla="*/ 443968 w 3255748"/>
              <a:gd name="connsiteY148" fmla="*/ 2712766 h 3116626"/>
              <a:gd name="connsiteX149" fmla="*/ 413488 w 3255748"/>
              <a:gd name="connsiteY149" fmla="*/ 2689906 h 3116626"/>
              <a:gd name="connsiteX150" fmla="*/ 337288 w 3255748"/>
              <a:gd name="connsiteY150" fmla="*/ 2659426 h 3116626"/>
              <a:gd name="connsiteX151" fmla="*/ 238228 w 3255748"/>
              <a:gd name="connsiteY151" fmla="*/ 2598466 h 3116626"/>
              <a:gd name="connsiteX152" fmla="*/ 207748 w 3255748"/>
              <a:gd name="connsiteY152" fmla="*/ 2552746 h 3116626"/>
              <a:gd name="connsiteX153" fmla="*/ 169648 w 3255748"/>
              <a:gd name="connsiteY153" fmla="*/ 2468926 h 3116626"/>
              <a:gd name="connsiteX154" fmla="*/ 162028 w 3255748"/>
              <a:gd name="connsiteY154" fmla="*/ 2362246 h 3116626"/>
              <a:gd name="connsiteX155" fmla="*/ 123928 w 3255748"/>
              <a:gd name="connsiteY155" fmla="*/ 2286046 h 3116626"/>
              <a:gd name="connsiteX156" fmla="*/ 116308 w 3255748"/>
              <a:gd name="connsiteY156" fmla="*/ 2263186 h 3116626"/>
              <a:gd name="connsiteX157" fmla="*/ 93448 w 3255748"/>
              <a:gd name="connsiteY157" fmla="*/ 2209846 h 3116626"/>
              <a:gd name="connsiteX158" fmla="*/ 85828 w 3255748"/>
              <a:gd name="connsiteY158" fmla="*/ 2148886 h 3116626"/>
              <a:gd name="connsiteX159" fmla="*/ 78208 w 3255748"/>
              <a:gd name="connsiteY159" fmla="*/ 2072686 h 3116626"/>
              <a:gd name="connsiteX160" fmla="*/ 70588 w 3255748"/>
              <a:gd name="connsiteY160" fmla="*/ 2049826 h 3116626"/>
              <a:gd name="connsiteX161" fmla="*/ 62968 w 3255748"/>
              <a:gd name="connsiteY161" fmla="*/ 2004106 h 3116626"/>
              <a:gd name="connsiteX162" fmla="*/ 47728 w 3255748"/>
              <a:gd name="connsiteY162" fmla="*/ 1966006 h 3116626"/>
              <a:gd name="connsiteX163" fmla="*/ 40108 w 3255748"/>
              <a:gd name="connsiteY163" fmla="*/ 1927906 h 3116626"/>
              <a:gd name="connsiteX164" fmla="*/ 24868 w 3255748"/>
              <a:gd name="connsiteY164" fmla="*/ 1844086 h 3116626"/>
              <a:gd name="connsiteX165" fmla="*/ 17248 w 3255748"/>
              <a:gd name="connsiteY165" fmla="*/ 1821226 h 3116626"/>
              <a:gd name="connsiteX166" fmla="*/ 2008 w 3255748"/>
              <a:gd name="connsiteY166" fmla="*/ 1112566 h 3116626"/>
              <a:gd name="connsiteX167" fmla="*/ 17248 w 3255748"/>
              <a:gd name="connsiteY167" fmla="*/ 952546 h 3116626"/>
              <a:gd name="connsiteX168" fmla="*/ 24868 w 3255748"/>
              <a:gd name="connsiteY168" fmla="*/ 838246 h 3116626"/>
              <a:gd name="connsiteX169" fmla="*/ 55348 w 3255748"/>
              <a:gd name="connsiteY169" fmla="*/ 830626 h 3116626"/>
              <a:gd name="connsiteX170" fmla="*/ 70588 w 3255748"/>
              <a:gd name="connsiteY170" fmla="*/ 807766 h 3116626"/>
              <a:gd name="connsiteX171" fmla="*/ 101068 w 3255748"/>
              <a:gd name="connsiteY171" fmla="*/ 746806 h 3116626"/>
              <a:gd name="connsiteX172" fmla="*/ 108688 w 3255748"/>
              <a:gd name="connsiteY172" fmla="*/ 701086 h 3116626"/>
              <a:gd name="connsiteX173" fmla="*/ 123928 w 3255748"/>
              <a:gd name="connsiteY173" fmla="*/ 670606 h 3116626"/>
              <a:gd name="connsiteX174" fmla="*/ 131548 w 3255748"/>
              <a:gd name="connsiteY174" fmla="*/ 640126 h 3116626"/>
              <a:gd name="connsiteX175" fmla="*/ 123928 w 3255748"/>
              <a:gd name="connsiteY175" fmla="*/ 487726 h 3116626"/>
              <a:gd name="connsiteX176" fmla="*/ 101068 w 3255748"/>
              <a:gd name="connsiteY176" fmla="*/ 464866 h 3116626"/>
              <a:gd name="connsiteX177" fmla="*/ 123928 w 3255748"/>
              <a:gd name="connsiteY177" fmla="*/ 373426 h 3116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</a:cxnLst>
            <a:rect l="l" t="t" r="r" b="b"/>
            <a:pathLst>
              <a:path w="3255748" h="3116626">
                <a:moveTo>
                  <a:pt x="123928" y="373426"/>
                </a:moveTo>
                <a:cubicBezTo>
                  <a:pt x="134088" y="353106"/>
                  <a:pt x="147750" y="350734"/>
                  <a:pt x="162028" y="342946"/>
                </a:cubicBezTo>
                <a:cubicBezTo>
                  <a:pt x="180528" y="332855"/>
                  <a:pt x="253562" y="316253"/>
                  <a:pt x="268708" y="312466"/>
                </a:cubicBezTo>
                <a:cubicBezTo>
                  <a:pt x="276328" y="307386"/>
                  <a:pt x="283377" y="301322"/>
                  <a:pt x="291568" y="297226"/>
                </a:cubicBezTo>
                <a:cubicBezTo>
                  <a:pt x="298752" y="293634"/>
                  <a:pt x="308002" y="294425"/>
                  <a:pt x="314428" y="289606"/>
                </a:cubicBezTo>
                <a:cubicBezTo>
                  <a:pt x="328796" y="278830"/>
                  <a:pt x="338003" y="262070"/>
                  <a:pt x="352528" y="251506"/>
                </a:cubicBezTo>
                <a:cubicBezTo>
                  <a:pt x="380989" y="230807"/>
                  <a:pt x="436971" y="215738"/>
                  <a:pt x="466828" y="205786"/>
                </a:cubicBezTo>
                <a:lnTo>
                  <a:pt x="512548" y="190546"/>
                </a:lnTo>
                <a:cubicBezTo>
                  <a:pt x="527788" y="185466"/>
                  <a:pt x="542683" y="179202"/>
                  <a:pt x="558268" y="175306"/>
                </a:cubicBezTo>
                <a:cubicBezTo>
                  <a:pt x="578588" y="170226"/>
                  <a:pt x="599089" y="165820"/>
                  <a:pt x="619228" y="160066"/>
                </a:cubicBezTo>
                <a:cubicBezTo>
                  <a:pt x="634674" y="155653"/>
                  <a:pt x="649196" y="147976"/>
                  <a:pt x="664948" y="144826"/>
                </a:cubicBezTo>
                <a:cubicBezTo>
                  <a:pt x="687502" y="140315"/>
                  <a:pt x="710668" y="139746"/>
                  <a:pt x="733528" y="137206"/>
                </a:cubicBezTo>
                <a:cubicBezTo>
                  <a:pt x="857473" y="87628"/>
                  <a:pt x="723040" y="136742"/>
                  <a:pt x="1030708" y="106726"/>
                </a:cubicBezTo>
                <a:cubicBezTo>
                  <a:pt x="1049112" y="104930"/>
                  <a:pt x="1065916" y="95112"/>
                  <a:pt x="1084048" y="91486"/>
                </a:cubicBezTo>
                <a:cubicBezTo>
                  <a:pt x="1116808" y="84934"/>
                  <a:pt x="1149763" y="78298"/>
                  <a:pt x="1183108" y="76246"/>
                </a:cubicBezTo>
                <a:cubicBezTo>
                  <a:pt x="1315036" y="68127"/>
                  <a:pt x="1447268" y="66086"/>
                  <a:pt x="1579348" y="61006"/>
                </a:cubicBezTo>
                <a:cubicBezTo>
                  <a:pt x="1719278" y="35564"/>
                  <a:pt x="1614551" y="52796"/>
                  <a:pt x="1792708" y="30526"/>
                </a:cubicBezTo>
                <a:cubicBezTo>
                  <a:pt x="1810530" y="28298"/>
                  <a:pt x="1828161" y="24532"/>
                  <a:pt x="1846048" y="22906"/>
                </a:cubicBezTo>
                <a:cubicBezTo>
                  <a:pt x="1912011" y="16909"/>
                  <a:pt x="1978128" y="12746"/>
                  <a:pt x="2044168" y="7666"/>
                </a:cubicBezTo>
                <a:cubicBezTo>
                  <a:pt x="2056868" y="5126"/>
                  <a:pt x="2069331" y="-570"/>
                  <a:pt x="2082268" y="46"/>
                </a:cubicBezTo>
                <a:cubicBezTo>
                  <a:pt x="2123178" y="1994"/>
                  <a:pt x="2164580" y="4863"/>
                  <a:pt x="2204188" y="15286"/>
                </a:cubicBezTo>
                <a:cubicBezTo>
                  <a:pt x="2214609" y="18028"/>
                  <a:pt x="2218866" y="31133"/>
                  <a:pt x="2227048" y="38146"/>
                </a:cubicBezTo>
                <a:cubicBezTo>
                  <a:pt x="2246217" y="54577"/>
                  <a:pt x="2265461" y="62968"/>
                  <a:pt x="2280388" y="83866"/>
                </a:cubicBezTo>
                <a:cubicBezTo>
                  <a:pt x="2286990" y="93109"/>
                  <a:pt x="2289992" y="104483"/>
                  <a:pt x="2295628" y="114346"/>
                </a:cubicBezTo>
                <a:cubicBezTo>
                  <a:pt x="2300172" y="122297"/>
                  <a:pt x="2305788" y="129586"/>
                  <a:pt x="2310868" y="137206"/>
                </a:cubicBezTo>
                <a:cubicBezTo>
                  <a:pt x="2313006" y="150035"/>
                  <a:pt x="2326108" y="226461"/>
                  <a:pt x="2326108" y="236266"/>
                </a:cubicBezTo>
                <a:cubicBezTo>
                  <a:pt x="2326108" y="256744"/>
                  <a:pt x="2327646" y="278910"/>
                  <a:pt x="2318488" y="297226"/>
                </a:cubicBezTo>
                <a:cubicBezTo>
                  <a:pt x="2308849" y="316503"/>
                  <a:pt x="2272768" y="342946"/>
                  <a:pt x="2272768" y="342946"/>
                </a:cubicBezTo>
                <a:cubicBezTo>
                  <a:pt x="2254898" y="396557"/>
                  <a:pt x="2281748" y="333966"/>
                  <a:pt x="2234668" y="381046"/>
                </a:cubicBezTo>
                <a:cubicBezTo>
                  <a:pt x="2180683" y="435031"/>
                  <a:pt x="2240497" y="409583"/>
                  <a:pt x="2188948" y="426766"/>
                </a:cubicBezTo>
                <a:cubicBezTo>
                  <a:pt x="2183868" y="434386"/>
                  <a:pt x="2179031" y="442174"/>
                  <a:pt x="2173708" y="449626"/>
                </a:cubicBezTo>
                <a:cubicBezTo>
                  <a:pt x="2166326" y="459960"/>
                  <a:pt x="2156528" y="468747"/>
                  <a:pt x="2150848" y="480106"/>
                </a:cubicBezTo>
                <a:cubicBezTo>
                  <a:pt x="2146164" y="489473"/>
                  <a:pt x="2146540" y="500651"/>
                  <a:pt x="2143228" y="510586"/>
                </a:cubicBezTo>
                <a:cubicBezTo>
                  <a:pt x="2138903" y="523562"/>
                  <a:pt x="2132313" y="535710"/>
                  <a:pt x="2127988" y="548686"/>
                </a:cubicBezTo>
                <a:cubicBezTo>
                  <a:pt x="2107238" y="610936"/>
                  <a:pt x="2136305" y="547292"/>
                  <a:pt x="2105128" y="609646"/>
                </a:cubicBezTo>
                <a:cubicBezTo>
                  <a:pt x="2102588" y="624886"/>
                  <a:pt x="2102394" y="640709"/>
                  <a:pt x="2097508" y="655366"/>
                </a:cubicBezTo>
                <a:cubicBezTo>
                  <a:pt x="2094612" y="664054"/>
                  <a:pt x="2084327" y="669302"/>
                  <a:pt x="2082268" y="678226"/>
                </a:cubicBezTo>
                <a:cubicBezTo>
                  <a:pt x="2076528" y="703099"/>
                  <a:pt x="2079352" y="729337"/>
                  <a:pt x="2074648" y="754426"/>
                </a:cubicBezTo>
                <a:cubicBezTo>
                  <a:pt x="2071688" y="770215"/>
                  <a:pt x="2063304" y="784561"/>
                  <a:pt x="2059408" y="800146"/>
                </a:cubicBezTo>
                <a:cubicBezTo>
                  <a:pt x="2056868" y="810306"/>
                  <a:pt x="2056984" y="821533"/>
                  <a:pt x="2051788" y="830626"/>
                </a:cubicBezTo>
                <a:cubicBezTo>
                  <a:pt x="2046441" y="839982"/>
                  <a:pt x="2036548" y="845866"/>
                  <a:pt x="2028928" y="853486"/>
                </a:cubicBezTo>
                <a:lnTo>
                  <a:pt x="2013688" y="899206"/>
                </a:lnTo>
                <a:cubicBezTo>
                  <a:pt x="2011148" y="906826"/>
                  <a:pt x="2010887" y="915640"/>
                  <a:pt x="2006068" y="922066"/>
                </a:cubicBezTo>
                <a:cubicBezTo>
                  <a:pt x="1998448" y="932226"/>
                  <a:pt x="1990590" y="942212"/>
                  <a:pt x="1983208" y="952546"/>
                </a:cubicBezTo>
                <a:cubicBezTo>
                  <a:pt x="1965579" y="977227"/>
                  <a:pt x="1970221" y="977338"/>
                  <a:pt x="1945108" y="998266"/>
                </a:cubicBezTo>
                <a:cubicBezTo>
                  <a:pt x="1916132" y="1022413"/>
                  <a:pt x="1915442" y="1010423"/>
                  <a:pt x="1876528" y="1036366"/>
                </a:cubicBezTo>
                <a:cubicBezTo>
                  <a:pt x="1867562" y="1042344"/>
                  <a:pt x="1861947" y="1052327"/>
                  <a:pt x="1853668" y="1059226"/>
                </a:cubicBezTo>
                <a:cubicBezTo>
                  <a:pt x="1846633" y="1065089"/>
                  <a:pt x="1838428" y="1069386"/>
                  <a:pt x="1830808" y="1074466"/>
                </a:cubicBezTo>
                <a:cubicBezTo>
                  <a:pt x="1825728" y="1084626"/>
                  <a:pt x="1823600" y="1096914"/>
                  <a:pt x="1815568" y="1104946"/>
                </a:cubicBezTo>
                <a:cubicBezTo>
                  <a:pt x="1809888" y="1110626"/>
                  <a:pt x="1799892" y="1108974"/>
                  <a:pt x="1792708" y="1112566"/>
                </a:cubicBezTo>
                <a:cubicBezTo>
                  <a:pt x="1784517" y="1116662"/>
                  <a:pt x="1778217" y="1124087"/>
                  <a:pt x="1769848" y="1127806"/>
                </a:cubicBezTo>
                <a:cubicBezTo>
                  <a:pt x="1755168" y="1134330"/>
                  <a:pt x="1738496" y="1135862"/>
                  <a:pt x="1724128" y="1143046"/>
                </a:cubicBezTo>
                <a:lnTo>
                  <a:pt x="1693648" y="1158286"/>
                </a:lnTo>
                <a:cubicBezTo>
                  <a:pt x="1691108" y="1165906"/>
                  <a:pt x="1691046" y="1174874"/>
                  <a:pt x="1686028" y="1181146"/>
                </a:cubicBezTo>
                <a:cubicBezTo>
                  <a:pt x="1651093" y="1224814"/>
                  <a:pt x="1540662" y="1182774"/>
                  <a:pt x="1526008" y="1181146"/>
                </a:cubicBezTo>
                <a:cubicBezTo>
                  <a:pt x="1513308" y="1183686"/>
                  <a:pt x="1499153" y="1182340"/>
                  <a:pt x="1487908" y="1188766"/>
                </a:cubicBezTo>
                <a:cubicBezTo>
                  <a:pt x="1480369" y="1193074"/>
                  <a:pt x="1459397" y="1238169"/>
                  <a:pt x="1457428" y="1242106"/>
                </a:cubicBezTo>
                <a:cubicBezTo>
                  <a:pt x="1471982" y="1285767"/>
                  <a:pt x="1454009" y="1246307"/>
                  <a:pt x="1495528" y="1287826"/>
                </a:cubicBezTo>
                <a:cubicBezTo>
                  <a:pt x="1513526" y="1305824"/>
                  <a:pt x="1511067" y="1320248"/>
                  <a:pt x="1526008" y="1341166"/>
                </a:cubicBezTo>
                <a:cubicBezTo>
                  <a:pt x="1538254" y="1358311"/>
                  <a:pt x="1563339" y="1374879"/>
                  <a:pt x="1579348" y="1386886"/>
                </a:cubicBezTo>
                <a:cubicBezTo>
                  <a:pt x="1584428" y="1397046"/>
                  <a:pt x="1587772" y="1408279"/>
                  <a:pt x="1594588" y="1417366"/>
                </a:cubicBezTo>
                <a:cubicBezTo>
                  <a:pt x="1608548" y="1435979"/>
                  <a:pt x="1627770" y="1451567"/>
                  <a:pt x="1647928" y="1463086"/>
                </a:cubicBezTo>
                <a:cubicBezTo>
                  <a:pt x="1657791" y="1468722"/>
                  <a:pt x="1668248" y="1473246"/>
                  <a:pt x="1678408" y="1478326"/>
                </a:cubicBezTo>
                <a:cubicBezTo>
                  <a:pt x="1684098" y="1495396"/>
                  <a:pt x="1690914" y="1513897"/>
                  <a:pt x="1693648" y="1531666"/>
                </a:cubicBezTo>
                <a:cubicBezTo>
                  <a:pt x="1697145" y="1554399"/>
                  <a:pt x="1698728" y="1577386"/>
                  <a:pt x="1701268" y="1600246"/>
                </a:cubicBezTo>
                <a:cubicBezTo>
                  <a:pt x="1698728" y="1625646"/>
                  <a:pt x="1697258" y="1651176"/>
                  <a:pt x="1693648" y="1676446"/>
                </a:cubicBezTo>
                <a:cubicBezTo>
                  <a:pt x="1692167" y="1686813"/>
                  <a:pt x="1686028" y="1696453"/>
                  <a:pt x="1686028" y="1706926"/>
                </a:cubicBezTo>
                <a:cubicBezTo>
                  <a:pt x="1686028" y="1903487"/>
                  <a:pt x="1686324" y="1746504"/>
                  <a:pt x="1708888" y="1859326"/>
                </a:cubicBezTo>
                <a:cubicBezTo>
                  <a:pt x="1711428" y="1872026"/>
                  <a:pt x="1706395" y="1889335"/>
                  <a:pt x="1716508" y="1897426"/>
                </a:cubicBezTo>
                <a:cubicBezTo>
                  <a:pt x="1745669" y="1920755"/>
                  <a:pt x="1819593" y="1924120"/>
                  <a:pt x="1853668" y="1927906"/>
                </a:cubicBezTo>
                <a:cubicBezTo>
                  <a:pt x="1858748" y="1935526"/>
                  <a:pt x="1864812" y="1942575"/>
                  <a:pt x="1868908" y="1950766"/>
                </a:cubicBezTo>
                <a:cubicBezTo>
                  <a:pt x="1883736" y="1980423"/>
                  <a:pt x="1869499" y="1969926"/>
                  <a:pt x="1884148" y="2004106"/>
                </a:cubicBezTo>
                <a:cubicBezTo>
                  <a:pt x="1887756" y="2012524"/>
                  <a:pt x="1894308" y="2019346"/>
                  <a:pt x="1899388" y="2026966"/>
                </a:cubicBezTo>
                <a:cubicBezTo>
                  <a:pt x="1896848" y="2047286"/>
                  <a:pt x="1898656" y="2068641"/>
                  <a:pt x="1891768" y="2087926"/>
                </a:cubicBezTo>
                <a:cubicBezTo>
                  <a:pt x="1885608" y="2105175"/>
                  <a:pt x="1867080" y="2116270"/>
                  <a:pt x="1861288" y="2133646"/>
                </a:cubicBezTo>
                <a:cubicBezTo>
                  <a:pt x="1858748" y="2141266"/>
                  <a:pt x="1856832" y="2149123"/>
                  <a:pt x="1853668" y="2156506"/>
                </a:cubicBezTo>
                <a:cubicBezTo>
                  <a:pt x="1852409" y="2159443"/>
                  <a:pt x="1812088" y="2235481"/>
                  <a:pt x="1823188" y="2232706"/>
                </a:cubicBezTo>
                <a:lnTo>
                  <a:pt x="1853668" y="2225086"/>
                </a:lnTo>
                <a:cubicBezTo>
                  <a:pt x="1861288" y="2220006"/>
                  <a:pt x="1867495" y="2211352"/>
                  <a:pt x="1876528" y="2209846"/>
                </a:cubicBezTo>
                <a:cubicBezTo>
                  <a:pt x="1884451" y="2208526"/>
                  <a:pt x="1891665" y="2215259"/>
                  <a:pt x="1899388" y="2217466"/>
                </a:cubicBezTo>
                <a:cubicBezTo>
                  <a:pt x="1909458" y="2220343"/>
                  <a:pt x="1919708" y="2222546"/>
                  <a:pt x="1929868" y="2225086"/>
                </a:cubicBezTo>
                <a:cubicBezTo>
                  <a:pt x="1940028" y="2222546"/>
                  <a:pt x="1950125" y="2219738"/>
                  <a:pt x="1960348" y="2217466"/>
                </a:cubicBezTo>
                <a:cubicBezTo>
                  <a:pt x="1972991" y="2214656"/>
                  <a:pt x="1985883" y="2212987"/>
                  <a:pt x="1998448" y="2209846"/>
                </a:cubicBezTo>
                <a:cubicBezTo>
                  <a:pt x="2006240" y="2207898"/>
                  <a:pt x="2013405" y="2203663"/>
                  <a:pt x="2021308" y="2202226"/>
                </a:cubicBezTo>
                <a:cubicBezTo>
                  <a:pt x="2041456" y="2198563"/>
                  <a:pt x="2061948" y="2197146"/>
                  <a:pt x="2082268" y="2194606"/>
                </a:cubicBezTo>
                <a:cubicBezTo>
                  <a:pt x="2099577" y="2229224"/>
                  <a:pt x="2132310" y="2250584"/>
                  <a:pt x="2097508" y="2278426"/>
                </a:cubicBezTo>
                <a:cubicBezTo>
                  <a:pt x="2091236" y="2283444"/>
                  <a:pt x="2082268" y="2283506"/>
                  <a:pt x="2074648" y="2286046"/>
                </a:cubicBezTo>
                <a:cubicBezTo>
                  <a:pt x="2072108" y="2293666"/>
                  <a:pt x="2072046" y="2302634"/>
                  <a:pt x="2067028" y="2308906"/>
                </a:cubicBezTo>
                <a:cubicBezTo>
                  <a:pt x="2061307" y="2316057"/>
                  <a:pt x="2049022" y="2316380"/>
                  <a:pt x="2044168" y="2324146"/>
                </a:cubicBezTo>
                <a:cubicBezTo>
                  <a:pt x="2035654" y="2337769"/>
                  <a:pt x="2028928" y="2369866"/>
                  <a:pt x="2028928" y="2369866"/>
                </a:cubicBezTo>
                <a:cubicBezTo>
                  <a:pt x="2042817" y="2425423"/>
                  <a:pt x="2023327" y="2384866"/>
                  <a:pt x="2089888" y="2415586"/>
                </a:cubicBezTo>
                <a:cubicBezTo>
                  <a:pt x="2106518" y="2423262"/>
                  <a:pt x="2120368" y="2435906"/>
                  <a:pt x="2135608" y="2446066"/>
                </a:cubicBezTo>
                <a:cubicBezTo>
                  <a:pt x="2143228" y="2451146"/>
                  <a:pt x="2149780" y="2458410"/>
                  <a:pt x="2158468" y="2461306"/>
                </a:cubicBezTo>
                <a:lnTo>
                  <a:pt x="2181328" y="2468926"/>
                </a:lnTo>
                <a:cubicBezTo>
                  <a:pt x="2179143" y="2490780"/>
                  <a:pt x="2179819" y="2540525"/>
                  <a:pt x="2166088" y="2567986"/>
                </a:cubicBezTo>
                <a:cubicBezTo>
                  <a:pt x="2161992" y="2576177"/>
                  <a:pt x="2155928" y="2583226"/>
                  <a:pt x="2150848" y="2590846"/>
                </a:cubicBezTo>
                <a:cubicBezTo>
                  <a:pt x="2161008" y="2593386"/>
                  <a:pt x="2171702" y="2594341"/>
                  <a:pt x="2181328" y="2598466"/>
                </a:cubicBezTo>
                <a:cubicBezTo>
                  <a:pt x="2219466" y="2614811"/>
                  <a:pt x="2192147" y="2624503"/>
                  <a:pt x="2249908" y="2628946"/>
                </a:cubicBezTo>
                <a:lnTo>
                  <a:pt x="2348968" y="2636566"/>
                </a:lnTo>
                <a:cubicBezTo>
                  <a:pt x="2418331" y="2659687"/>
                  <a:pt x="2308780" y="2624220"/>
                  <a:pt x="2409928" y="2651806"/>
                </a:cubicBezTo>
                <a:cubicBezTo>
                  <a:pt x="2496427" y="2675397"/>
                  <a:pt x="2423987" y="2655025"/>
                  <a:pt x="2478508" y="2682286"/>
                </a:cubicBezTo>
                <a:cubicBezTo>
                  <a:pt x="2541604" y="2713834"/>
                  <a:pt x="2458714" y="2661470"/>
                  <a:pt x="2524228" y="2705146"/>
                </a:cubicBezTo>
                <a:cubicBezTo>
                  <a:pt x="2526768" y="2717846"/>
                  <a:pt x="2526588" y="2731411"/>
                  <a:pt x="2531848" y="2743246"/>
                </a:cubicBezTo>
                <a:cubicBezTo>
                  <a:pt x="2537006" y="2754851"/>
                  <a:pt x="2547326" y="2763392"/>
                  <a:pt x="2554708" y="2773726"/>
                </a:cubicBezTo>
                <a:cubicBezTo>
                  <a:pt x="2574436" y="2801346"/>
                  <a:pt x="2590167" y="2835206"/>
                  <a:pt x="2623288" y="2849926"/>
                </a:cubicBezTo>
                <a:cubicBezTo>
                  <a:pt x="2635123" y="2855186"/>
                  <a:pt x="2648688" y="2855006"/>
                  <a:pt x="2661388" y="2857546"/>
                </a:cubicBezTo>
                <a:cubicBezTo>
                  <a:pt x="2669699" y="2882479"/>
                  <a:pt x="2672237" y="2895603"/>
                  <a:pt x="2691868" y="2918506"/>
                </a:cubicBezTo>
                <a:cubicBezTo>
                  <a:pt x="2697828" y="2925459"/>
                  <a:pt x="2707108" y="2928666"/>
                  <a:pt x="2714728" y="2933746"/>
                </a:cubicBezTo>
                <a:cubicBezTo>
                  <a:pt x="2719808" y="2926126"/>
                  <a:pt x="2726249" y="2919255"/>
                  <a:pt x="2729968" y="2910886"/>
                </a:cubicBezTo>
                <a:cubicBezTo>
                  <a:pt x="2736492" y="2896206"/>
                  <a:pt x="2729623" y="2869062"/>
                  <a:pt x="2745208" y="2865166"/>
                </a:cubicBezTo>
                <a:lnTo>
                  <a:pt x="2775688" y="2857546"/>
                </a:lnTo>
                <a:cubicBezTo>
                  <a:pt x="2790928" y="2867706"/>
                  <a:pt x="2811248" y="2872786"/>
                  <a:pt x="2821408" y="2888026"/>
                </a:cubicBezTo>
                <a:cubicBezTo>
                  <a:pt x="2826488" y="2895646"/>
                  <a:pt x="2829613" y="2905023"/>
                  <a:pt x="2836648" y="2910886"/>
                </a:cubicBezTo>
                <a:cubicBezTo>
                  <a:pt x="2849203" y="2921348"/>
                  <a:pt x="2874107" y="2928452"/>
                  <a:pt x="2889988" y="2933746"/>
                </a:cubicBezTo>
                <a:cubicBezTo>
                  <a:pt x="2892528" y="2913426"/>
                  <a:pt x="2887663" y="2890687"/>
                  <a:pt x="2897608" y="2872786"/>
                </a:cubicBezTo>
                <a:cubicBezTo>
                  <a:pt x="2902694" y="2863631"/>
                  <a:pt x="2918153" y="2868478"/>
                  <a:pt x="2928088" y="2865166"/>
                </a:cubicBezTo>
                <a:cubicBezTo>
                  <a:pt x="2941064" y="2860841"/>
                  <a:pt x="2953381" y="2854729"/>
                  <a:pt x="2966188" y="2849926"/>
                </a:cubicBezTo>
                <a:cubicBezTo>
                  <a:pt x="3036837" y="2823433"/>
                  <a:pt x="3057688" y="2839446"/>
                  <a:pt x="3171928" y="2834686"/>
                </a:cubicBezTo>
                <a:cubicBezTo>
                  <a:pt x="3179548" y="2832146"/>
                  <a:pt x="3189108" y="2832746"/>
                  <a:pt x="3194788" y="2827066"/>
                </a:cubicBezTo>
                <a:cubicBezTo>
                  <a:pt x="3213717" y="2808137"/>
                  <a:pt x="3188360" y="2783135"/>
                  <a:pt x="3217648" y="2827066"/>
                </a:cubicBezTo>
                <a:cubicBezTo>
                  <a:pt x="3220188" y="2839766"/>
                  <a:pt x="3221172" y="2852879"/>
                  <a:pt x="3225268" y="2865166"/>
                </a:cubicBezTo>
                <a:cubicBezTo>
                  <a:pt x="3231713" y="2884502"/>
                  <a:pt x="3244600" y="2901783"/>
                  <a:pt x="3255748" y="2918506"/>
                </a:cubicBezTo>
                <a:lnTo>
                  <a:pt x="3210028" y="2948986"/>
                </a:lnTo>
                <a:cubicBezTo>
                  <a:pt x="3202408" y="2954066"/>
                  <a:pt x="3195856" y="2961330"/>
                  <a:pt x="3187168" y="2964226"/>
                </a:cubicBezTo>
                <a:lnTo>
                  <a:pt x="3164308" y="2971846"/>
                </a:lnTo>
                <a:cubicBezTo>
                  <a:pt x="3123668" y="3032806"/>
                  <a:pt x="3177008" y="2959146"/>
                  <a:pt x="3126208" y="3009946"/>
                </a:cubicBezTo>
                <a:cubicBezTo>
                  <a:pt x="3119732" y="3016422"/>
                  <a:pt x="3119008" y="3028421"/>
                  <a:pt x="3110968" y="3032806"/>
                </a:cubicBezTo>
                <a:cubicBezTo>
                  <a:pt x="3089814" y="3044345"/>
                  <a:pt x="3063941" y="3044890"/>
                  <a:pt x="3042388" y="3055666"/>
                </a:cubicBezTo>
                <a:cubicBezTo>
                  <a:pt x="3000324" y="3076698"/>
                  <a:pt x="3023047" y="3068678"/>
                  <a:pt x="2973808" y="3078526"/>
                </a:cubicBezTo>
                <a:cubicBezTo>
                  <a:pt x="2963648" y="3086146"/>
                  <a:pt x="2954687" y="3095706"/>
                  <a:pt x="2943328" y="3101386"/>
                </a:cubicBezTo>
                <a:cubicBezTo>
                  <a:pt x="2928960" y="3108570"/>
                  <a:pt x="2897608" y="3116626"/>
                  <a:pt x="2897608" y="3116626"/>
                </a:cubicBezTo>
                <a:cubicBezTo>
                  <a:pt x="2851888" y="3114086"/>
                  <a:pt x="2805819" y="3115193"/>
                  <a:pt x="2760448" y="3109006"/>
                </a:cubicBezTo>
                <a:cubicBezTo>
                  <a:pt x="2749193" y="3107471"/>
                  <a:pt x="2740988" y="3096521"/>
                  <a:pt x="2729968" y="3093766"/>
                </a:cubicBezTo>
                <a:cubicBezTo>
                  <a:pt x="2699990" y="3086272"/>
                  <a:pt x="2669008" y="3083606"/>
                  <a:pt x="2638528" y="3078526"/>
                </a:cubicBezTo>
                <a:cubicBezTo>
                  <a:pt x="2547600" y="3042155"/>
                  <a:pt x="2652475" y="3081422"/>
                  <a:pt x="2562328" y="3055666"/>
                </a:cubicBezTo>
                <a:cubicBezTo>
                  <a:pt x="2539159" y="3049046"/>
                  <a:pt x="2517844" y="3033010"/>
                  <a:pt x="2493748" y="3032806"/>
                </a:cubicBezTo>
                <a:lnTo>
                  <a:pt x="1594588" y="3025186"/>
                </a:lnTo>
                <a:cubicBezTo>
                  <a:pt x="1417354" y="2954293"/>
                  <a:pt x="1675508" y="3058777"/>
                  <a:pt x="1526008" y="2994706"/>
                </a:cubicBezTo>
                <a:cubicBezTo>
                  <a:pt x="1518625" y="2991542"/>
                  <a:pt x="1510962" y="2988946"/>
                  <a:pt x="1503148" y="2987086"/>
                </a:cubicBezTo>
                <a:cubicBezTo>
                  <a:pt x="1457586" y="2976238"/>
                  <a:pt x="1412479" y="2962276"/>
                  <a:pt x="1365988" y="2956606"/>
                </a:cubicBezTo>
                <a:cubicBezTo>
                  <a:pt x="1307943" y="2949527"/>
                  <a:pt x="1249055" y="2953152"/>
                  <a:pt x="1190728" y="2948986"/>
                </a:cubicBezTo>
                <a:cubicBezTo>
                  <a:pt x="1071221" y="2940450"/>
                  <a:pt x="951968" y="2928666"/>
                  <a:pt x="832588" y="2918506"/>
                </a:cubicBezTo>
                <a:cubicBezTo>
                  <a:pt x="814808" y="2910886"/>
                  <a:pt x="797427" y="2902257"/>
                  <a:pt x="779248" y="2895646"/>
                </a:cubicBezTo>
                <a:cubicBezTo>
                  <a:pt x="769406" y="2892067"/>
                  <a:pt x="758135" y="2892710"/>
                  <a:pt x="748768" y="2888026"/>
                </a:cubicBezTo>
                <a:cubicBezTo>
                  <a:pt x="640135" y="2833710"/>
                  <a:pt x="768641" y="2876287"/>
                  <a:pt x="649708" y="2842306"/>
                </a:cubicBezTo>
                <a:cubicBezTo>
                  <a:pt x="554357" y="2785095"/>
                  <a:pt x="661294" y="2847933"/>
                  <a:pt x="581128" y="2804206"/>
                </a:cubicBezTo>
                <a:cubicBezTo>
                  <a:pt x="513429" y="2767279"/>
                  <a:pt x="550112" y="2781167"/>
                  <a:pt x="504928" y="2766106"/>
                </a:cubicBezTo>
                <a:cubicBezTo>
                  <a:pt x="497654" y="2744284"/>
                  <a:pt x="497951" y="2733816"/>
                  <a:pt x="474448" y="2720386"/>
                </a:cubicBezTo>
                <a:cubicBezTo>
                  <a:pt x="465355" y="2715190"/>
                  <a:pt x="454128" y="2715306"/>
                  <a:pt x="443968" y="2712766"/>
                </a:cubicBezTo>
                <a:cubicBezTo>
                  <a:pt x="433808" y="2705146"/>
                  <a:pt x="424847" y="2695586"/>
                  <a:pt x="413488" y="2689906"/>
                </a:cubicBezTo>
                <a:cubicBezTo>
                  <a:pt x="389019" y="2677672"/>
                  <a:pt x="360050" y="2674601"/>
                  <a:pt x="337288" y="2659426"/>
                </a:cubicBezTo>
                <a:cubicBezTo>
                  <a:pt x="259257" y="2607405"/>
                  <a:pt x="293282" y="2625993"/>
                  <a:pt x="238228" y="2598466"/>
                </a:cubicBezTo>
                <a:cubicBezTo>
                  <a:pt x="218691" y="2539856"/>
                  <a:pt x="247703" y="2615533"/>
                  <a:pt x="207748" y="2552746"/>
                </a:cubicBezTo>
                <a:cubicBezTo>
                  <a:pt x="183898" y="2515267"/>
                  <a:pt x="180838" y="2502497"/>
                  <a:pt x="169648" y="2468926"/>
                </a:cubicBezTo>
                <a:cubicBezTo>
                  <a:pt x="167108" y="2433366"/>
                  <a:pt x="170675" y="2396832"/>
                  <a:pt x="162028" y="2362246"/>
                </a:cubicBezTo>
                <a:cubicBezTo>
                  <a:pt x="155140" y="2334696"/>
                  <a:pt x="132908" y="2312987"/>
                  <a:pt x="123928" y="2286046"/>
                </a:cubicBezTo>
                <a:cubicBezTo>
                  <a:pt x="121388" y="2278426"/>
                  <a:pt x="119472" y="2270569"/>
                  <a:pt x="116308" y="2263186"/>
                </a:cubicBezTo>
                <a:cubicBezTo>
                  <a:pt x="88060" y="2197274"/>
                  <a:pt x="111318" y="2263457"/>
                  <a:pt x="93448" y="2209846"/>
                </a:cubicBezTo>
                <a:cubicBezTo>
                  <a:pt x="90908" y="2189526"/>
                  <a:pt x="88089" y="2169239"/>
                  <a:pt x="85828" y="2148886"/>
                </a:cubicBezTo>
                <a:cubicBezTo>
                  <a:pt x="83009" y="2123515"/>
                  <a:pt x="82090" y="2097916"/>
                  <a:pt x="78208" y="2072686"/>
                </a:cubicBezTo>
                <a:cubicBezTo>
                  <a:pt x="76987" y="2064747"/>
                  <a:pt x="72330" y="2057667"/>
                  <a:pt x="70588" y="2049826"/>
                </a:cubicBezTo>
                <a:cubicBezTo>
                  <a:pt x="67236" y="2034744"/>
                  <a:pt x="67033" y="2019012"/>
                  <a:pt x="62968" y="2004106"/>
                </a:cubicBezTo>
                <a:cubicBezTo>
                  <a:pt x="59369" y="1990910"/>
                  <a:pt x="51658" y="1979107"/>
                  <a:pt x="47728" y="1966006"/>
                </a:cubicBezTo>
                <a:cubicBezTo>
                  <a:pt x="44006" y="1953601"/>
                  <a:pt x="42425" y="1940649"/>
                  <a:pt x="40108" y="1927906"/>
                </a:cubicBezTo>
                <a:cubicBezTo>
                  <a:pt x="35579" y="1902996"/>
                  <a:pt x="31142" y="1869183"/>
                  <a:pt x="24868" y="1844086"/>
                </a:cubicBezTo>
                <a:cubicBezTo>
                  <a:pt x="22920" y="1836294"/>
                  <a:pt x="19788" y="1828846"/>
                  <a:pt x="17248" y="1821226"/>
                </a:cubicBezTo>
                <a:cubicBezTo>
                  <a:pt x="-8158" y="1541762"/>
                  <a:pt x="2008" y="1677876"/>
                  <a:pt x="2008" y="1112566"/>
                </a:cubicBezTo>
                <a:cubicBezTo>
                  <a:pt x="2008" y="1019859"/>
                  <a:pt x="4323" y="1017171"/>
                  <a:pt x="17248" y="952546"/>
                </a:cubicBezTo>
                <a:cubicBezTo>
                  <a:pt x="19788" y="914446"/>
                  <a:pt x="13478" y="874692"/>
                  <a:pt x="24868" y="838246"/>
                </a:cubicBezTo>
                <a:cubicBezTo>
                  <a:pt x="27992" y="828250"/>
                  <a:pt x="46634" y="836435"/>
                  <a:pt x="55348" y="830626"/>
                </a:cubicBezTo>
                <a:cubicBezTo>
                  <a:pt x="62968" y="825546"/>
                  <a:pt x="66203" y="815806"/>
                  <a:pt x="70588" y="807766"/>
                </a:cubicBezTo>
                <a:cubicBezTo>
                  <a:pt x="81467" y="787822"/>
                  <a:pt x="101068" y="746806"/>
                  <a:pt x="101068" y="746806"/>
                </a:cubicBezTo>
                <a:cubicBezTo>
                  <a:pt x="103608" y="731566"/>
                  <a:pt x="104248" y="715885"/>
                  <a:pt x="108688" y="701086"/>
                </a:cubicBezTo>
                <a:cubicBezTo>
                  <a:pt x="111952" y="690206"/>
                  <a:pt x="119940" y="681242"/>
                  <a:pt x="123928" y="670606"/>
                </a:cubicBezTo>
                <a:cubicBezTo>
                  <a:pt x="127605" y="660800"/>
                  <a:pt x="129008" y="650286"/>
                  <a:pt x="131548" y="640126"/>
                </a:cubicBezTo>
                <a:cubicBezTo>
                  <a:pt x="129008" y="589326"/>
                  <a:pt x="132643" y="537837"/>
                  <a:pt x="123928" y="487726"/>
                </a:cubicBezTo>
                <a:cubicBezTo>
                  <a:pt x="122082" y="477109"/>
                  <a:pt x="103903" y="475263"/>
                  <a:pt x="101068" y="464866"/>
                </a:cubicBezTo>
                <a:cubicBezTo>
                  <a:pt x="95721" y="445262"/>
                  <a:pt x="113768" y="393746"/>
                  <a:pt x="123928" y="373426"/>
                </a:cubicBezTo>
                <a:close/>
              </a:path>
            </a:pathLst>
          </a:custGeom>
          <a:solidFill>
            <a:schemeClr val="tx1">
              <a:lumMod val="85000"/>
            </a:schemeClr>
          </a:solidFill>
          <a:ln>
            <a:solidFill>
              <a:schemeClr val="tx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8" name="Forme libre 47"/>
          <p:cNvSpPr/>
          <p:nvPr/>
        </p:nvSpPr>
        <p:spPr>
          <a:xfrm>
            <a:off x="6149340" y="1516380"/>
            <a:ext cx="2907070" cy="2019300"/>
          </a:xfrm>
          <a:custGeom>
            <a:avLst/>
            <a:gdLst>
              <a:gd name="connsiteX0" fmla="*/ 91440 w 2907070"/>
              <a:gd name="connsiteY0" fmla="*/ 99060 h 2019300"/>
              <a:gd name="connsiteX1" fmla="*/ 144780 w 2907070"/>
              <a:gd name="connsiteY1" fmla="*/ 137160 h 2019300"/>
              <a:gd name="connsiteX2" fmla="*/ 175260 w 2907070"/>
              <a:gd name="connsiteY2" fmla="*/ 152400 h 2019300"/>
              <a:gd name="connsiteX3" fmla="*/ 198120 w 2907070"/>
              <a:gd name="connsiteY3" fmla="*/ 167640 h 2019300"/>
              <a:gd name="connsiteX4" fmla="*/ 251460 w 2907070"/>
              <a:gd name="connsiteY4" fmla="*/ 144780 h 2019300"/>
              <a:gd name="connsiteX5" fmla="*/ 274320 w 2907070"/>
              <a:gd name="connsiteY5" fmla="*/ 152400 h 2019300"/>
              <a:gd name="connsiteX6" fmla="*/ 327660 w 2907070"/>
              <a:gd name="connsiteY6" fmla="*/ 190500 h 2019300"/>
              <a:gd name="connsiteX7" fmla="*/ 419100 w 2907070"/>
              <a:gd name="connsiteY7" fmla="*/ 182880 h 2019300"/>
              <a:gd name="connsiteX8" fmla="*/ 472440 w 2907070"/>
              <a:gd name="connsiteY8" fmla="*/ 190500 h 2019300"/>
              <a:gd name="connsiteX9" fmla="*/ 624840 w 2907070"/>
              <a:gd name="connsiteY9" fmla="*/ 198120 h 2019300"/>
              <a:gd name="connsiteX10" fmla="*/ 845820 w 2907070"/>
              <a:gd name="connsiteY10" fmla="*/ 190500 h 2019300"/>
              <a:gd name="connsiteX11" fmla="*/ 868680 w 2907070"/>
              <a:gd name="connsiteY11" fmla="*/ 182880 h 2019300"/>
              <a:gd name="connsiteX12" fmla="*/ 876300 w 2907070"/>
              <a:gd name="connsiteY12" fmla="*/ 114300 h 2019300"/>
              <a:gd name="connsiteX13" fmla="*/ 899160 w 2907070"/>
              <a:gd name="connsiteY13" fmla="*/ 99060 h 2019300"/>
              <a:gd name="connsiteX14" fmla="*/ 944880 w 2907070"/>
              <a:gd name="connsiteY14" fmla="*/ 76200 h 2019300"/>
              <a:gd name="connsiteX15" fmla="*/ 982980 w 2907070"/>
              <a:gd name="connsiteY15" fmla="*/ 45720 h 2019300"/>
              <a:gd name="connsiteX16" fmla="*/ 1028700 w 2907070"/>
              <a:gd name="connsiteY16" fmla="*/ 15240 h 2019300"/>
              <a:gd name="connsiteX17" fmla="*/ 1120140 w 2907070"/>
              <a:gd name="connsiteY17" fmla="*/ 0 h 2019300"/>
              <a:gd name="connsiteX18" fmla="*/ 1211580 w 2907070"/>
              <a:gd name="connsiteY18" fmla="*/ 15240 h 2019300"/>
              <a:gd name="connsiteX19" fmla="*/ 1234440 w 2907070"/>
              <a:gd name="connsiteY19" fmla="*/ 22860 h 2019300"/>
              <a:gd name="connsiteX20" fmla="*/ 1257300 w 2907070"/>
              <a:gd name="connsiteY20" fmla="*/ 38100 h 2019300"/>
              <a:gd name="connsiteX21" fmla="*/ 1394460 w 2907070"/>
              <a:gd name="connsiteY21" fmla="*/ 45720 h 2019300"/>
              <a:gd name="connsiteX22" fmla="*/ 1417320 w 2907070"/>
              <a:gd name="connsiteY22" fmla="*/ 53340 h 2019300"/>
              <a:gd name="connsiteX23" fmla="*/ 1501140 w 2907070"/>
              <a:gd name="connsiteY23" fmla="*/ 45720 h 2019300"/>
              <a:gd name="connsiteX24" fmla="*/ 1524000 w 2907070"/>
              <a:gd name="connsiteY24" fmla="*/ 38100 h 2019300"/>
              <a:gd name="connsiteX25" fmla="*/ 1562100 w 2907070"/>
              <a:gd name="connsiteY25" fmla="*/ 30480 h 2019300"/>
              <a:gd name="connsiteX26" fmla="*/ 1706880 w 2907070"/>
              <a:gd name="connsiteY26" fmla="*/ 38100 h 2019300"/>
              <a:gd name="connsiteX27" fmla="*/ 1714500 w 2907070"/>
              <a:gd name="connsiteY27" fmla="*/ 68580 h 2019300"/>
              <a:gd name="connsiteX28" fmla="*/ 1737360 w 2907070"/>
              <a:gd name="connsiteY28" fmla="*/ 91440 h 2019300"/>
              <a:gd name="connsiteX29" fmla="*/ 1752600 w 2907070"/>
              <a:gd name="connsiteY29" fmla="*/ 144780 h 2019300"/>
              <a:gd name="connsiteX30" fmla="*/ 1775460 w 2907070"/>
              <a:gd name="connsiteY30" fmla="*/ 160020 h 2019300"/>
              <a:gd name="connsiteX31" fmla="*/ 1836420 w 2907070"/>
              <a:gd name="connsiteY31" fmla="*/ 236220 h 2019300"/>
              <a:gd name="connsiteX32" fmla="*/ 1859280 w 2907070"/>
              <a:gd name="connsiteY32" fmla="*/ 243840 h 2019300"/>
              <a:gd name="connsiteX33" fmla="*/ 1889760 w 2907070"/>
              <a:gd name="connsiteY33" fmla="*/ 259080 h 2019300"/>
              <a:gd name="connsiteX34" fmla="*/ 1920240 w 2907070"/>
              <a:gd name="connsiteY34" fmla="*/ 289560 h 2019300"/>
              <a:gd name="connsiteX35" fmla="*/ 1973580 w 2907070"/>
              <a:gd name="connsiteY35" fmla="*/ 320040 h 2019300"/>
              <a:gd name="connsiteX36" fmla="*/ 2019300 w 2907070"/>
              <a:gd name="connsiteY36" fmla="*/ 358140 h 2019300"/>
              <a:gd name="connsiteX37" fmla="*/ 2087880 w 2907070"/>
              <a:gd name="connsiteY37" fmla="*/ 381000 h 2019300"/>
              <a:gd name="connsiteX38" fmla="*/ 2156460 w 2907070"/>
              <a:gd name="connsiteY38" fmla="*/ 403860 h 2019300"/>
              <a:gd name="connsiteX39" fmla="*/ 2202180 w 2907070"/>
              <a:gd name="connsiteY39" fmla="*/ 411480 h 2019300"/>
              <a:gd name="connsiteX40" fmla="*/ 2240280 w 2907070"/>
              <a:gd name="connsiteY40" fmla="*/ 426720 h 2019300"/>
              <a:gd name="connsiteX41" fmla="*/ 2263140 w 2907070"/>
              <a:gd name="connsiteY41" fmla="*/ 434340 h 2019300"/>
              <a:gd name="connsiteX42" fmla="*/ 2286000 w 2907070"/>
              <a:gd name="connsiteY42" fmla="*/ 457200 h 2019300"/>
              <a:gd name="connsiteX43" fmla="*/ 2308860 w 2907070"/>
              <a:gd name="connsiteY43" fmla="*/ 464820 h 2019300"/>
              <a:gd name="connsiteX44" fmla="*/ 2331720 w 2907070"/>
              <a:gd name="connsiteY44" fmla="*/ 480060 h 2019300"/>
              <a:gd name="connsiteX45" fmla="*/ 2354580 w 2907070"/>
              <a:gd name="connsiteY45" fmla="*/ 487680 h 2019300"/>
              <a:gd name="connsiteX46" fmla="*/ 2392680 w 2907070"/>
              <a:gd name="connsiteY46" fmla="*/ 502920 h 2019300"/>
              <a:gd name="connsiteX47" fmla="*/ 2407920 w 2907070"/>
              <a:gd name="connsiteY47" fmla="*/ 525780 h 2019300"/>
              <a:gd name="connsiteX48" fmla="*/ 2438400 w 2907070"/>
              <a:gd name="connsiteY48" fmla="*/ 541020 h 2019300"/>
              <a:gd name="connsiteX49" fmla="*/ 2499360 w 2907070"/>
              <a:gd name="connsiteY49" fmla="*/ 571500 h 2019300"/>
              <a:gd name="connsiteX50" fmla="*/ 2529840 w 2907070"/>
              <a:gd name="connsiteY50" fmla="*/ 586740 h 2019300"/>
              <a:gd name="connsiteX51" fmla="*/ 2552700 w 2907070"/>
              <a:gd name="connsiteY51" fmla="*/ 594360 h 2019300"/>
              <a:gd name="connsiteX52" fmla="*/ 2598420 w 2907070"/>
              <a:gd name="connsiteY52" fmla="*/ 624840 h 2019300"/>
              <a:gd name="connsiteX53" fmla="*/ 2621280 w 2907070"/>
              <a:gd name="connsiteY53" fmla="*/ 632460 h 2019300"/>
              <a:gd name="connsiteX54" fmla="*/ 2651760 w 2907070"/>
              <a:gd name="connsiteY54" fmla="*/ 640080 h 2019300"/>
              <a:gd name="connsiteX55" fmla="*/ 2705100 w 2907070"/>
              <a:gd name="connsiteY55" fmla="*/ 670560 h 2019300"/>
              <a:gd name="connsiteX56" fmla="*/ 2750820 w 2907070"/>
              <a:gd name="connsiteY56" fmla="*/ 693420 h 2019300"/>
              <a:gd name="connsiteX57" fmla="*/ 2788920 w 2907070"/>
              <a:gd name="connsiteY57" fmla="*/ 739140 h 2019300"/>
              <a:gd name="connsiteX58" fmla="*/ 2819400 w 2907070"/>
              <a:gd name="connsiteY58" fmla="*/ 784860 h 2019300"/>
              <a:gd name="connsiteX59" fmla="*/ 2842260 w 2907070"/>
              <a:gd name="connsiteY59" fmla="*/ 815340 h 2019300"/>
              <a:gd name="connsiteX60" fmla="*/ 2849880 w 2907070"/>
              <a:gd name="connsiteY60" fmla="*/ 838200 h 2019300"/>
              <a:gd name="connsiteX61" fmla="*/ 2865120 w 2907070"/>
              <a:gd name="connsiteY61" fmla="*/ 876300 h 2019300"/>
              <a:gd name="connsiteX62" fmla="*/ 2887980 w 2907070"/>
              <a:gd name="connsiteY62" fmla="*/ 929640 h 2019300"/>
              <a:gd name="connsiteX63" fmla="*/ 2880360 w 2907070"/>
              <a:gd name="connsiteY63" fmla="*/ 982980 h 2019300"/>
              <a:gd name="connsiteX64" fmla="*/ 2872740 w 2907070"/>
              <a:gd name="connsiteY64" fmla="*/ 1043940 h 2019300"/>
              <a:gd name="connsiteX65" fmla="*/ 2857500 w 2907070"/>
              <a:gd name="connsiteY65" fmla="*/ 1089660 h 2019300"/>
              <a:gd name="connsiteX66" fmla="*/ 2849880 w 2907070"/>
              <a:gd name="connsiteY66" fmla="*/ 1127760 h 2019300"/>
              <a:gd name="connsiteX67" fmla="*/ 2857500 w 2907070"/>
              <a:gd name="connsiteY67" fmla="*/ 1173480 h 2019300"/>
              <a:gd name="connsiteX68" fmla="*/ 2903220 w 2907070"/>
              <a:gd name="connsiteY68" fmla="*/ 1196340 h 2019300"/>
              <a:gd name="connsiteX69" fmla="*/ 2895600 w 2907070"/>
              <a:gd name="connsiteY69" fmla="*/ 1325880 h 2019300"/>
              <a:gd name="connsiteX70" fmla="*/ 2887980 w 2907070"/>
              <a:gd name="connsiteY70" fmla="*/ 1348740 h 2019300"/>
              <a:gd name="connsiteX71" fmla="*/ 2865120 w 2907070"/>
              <a:gd name="connsiteY71" fmla="*/ 1363980 h 2019300"/>
              <a:gd name="connsiteX72" fmla="*/ 2849880 w 2907070"/>
              <a:gd name="connsiteY72" fmla="*/ 1424940 h 2019300"/>
              <a:gd name="connsiteX73" fmla="*/ 2842260 w 2907070"/>
              <a:gd name="connsiteY73" fmla="*/ 1455420 h 2019300"/>
              <a:gd name="connsiteX74" fmla="*/ 2804160 w 2907070"/>
              <a:gd name="connsiteY74" fmla="*/ 1493520 h 2019300"/>
              <a:gd name="connsiteX75" fmla="*/ 2735580 w 2907070"/>
              <a:gd name="connsiteY75" fmla="*/ 1554480 h 2019300"/>
              <a:gd name="connsiteX76" fmla="*/ 2712720 w 2907070"/>
              <a:gd name="connsiteY76" fmla="*/ 1562100 h 2019300"/>
              <a:gd name="connsiteX77" fmla="*/ 2682240 w 2907070"/>
              <a:gd name="connsiteY77" fmla="*/ 1592580 h 2019300"/>
              <a:gd name="connsiteX78" fmla="*/ 2667000 w 2907070"/>
              <a:gd name="connsiteY78" fmla="*/ 1615440 h 2019300"/>
              <a:gd name="connsiteX79" fmla="*/ 2613660 w 2907070"/>
              <a:gd name="connsiteY79" fmla="*/ 1562100 h 2019300"/>
              <a:gd name="connsiteX80" fmla="*/ 2575560 w 2907070"/>
              <a:gd name="connsiteY80" fmla="*/ 1554480 h 2019300"/>
              <a:gd name="connsiteX81" fmla="*/ 2499360 w 2907070"/>
              <a:gd name="connsiteY81" fmla="*/ 1524000 h 2019300"/>
              <a:gd name="connsiteX82" fmla="*/ 2346960 w 2907070"/>
              <a:gd name="connsiteY82" fmla="*/ 1531620 h 2019300"/>
              <a:gd name="connsiteX83" fmla="*/ 2339340 w 2907070"/>
              <a:gd name="connsiteY83" fmla="*/ 1554480 h 2019300"/>
              <a:gd name="connsiteX84" fmla="*/ 2316480 w 2907070"/>
              <a:gd name="connsiteY84" fmla="*/ 1569720 h 2019300"/>
              <a:gd name="connsiteX85" fmla="*/ 2308860 w 2907070"/>
              <a:gd name="connsiteY85" fmla="*/ 1691640 h 2019300"/>
              <a:gd name="connsiteX86" fmla="*/ 2286000 w 2907070"/>
              <a:gd name="connsiteY86" fmla="*/ 1714500 h 2019300"/>
              <a:gd name="connsiteX87" fmla="*/ 2225040 w 2907070"/>
              <a:gd name="connsiteY87" fmla="*/ 1737360 h 2019300"/>
              <a:gd name="connsiteX88" fmla="*/ 2217420 w 2907070"/>
              <a:gd name="connsiteY88" fmla="*/ 1760220 h 2019300"/>
              <a:gd name="connsiteX89" fmla="*/ 2164080 w 2907070"/>
              <a:gd name="connsiteY89" fmla="*/ 1798320 h 2019300"/>
              <a:gd name="connsiteX90" fmla="*/ 2156460 w 2907070"/>
              <a:gd name="connsiteY90" fmla="*/ 1821180 h 2019300"/>
              <a:gd name="connsiteX91" fmla="*/ 2148840 w 2907070"/>
              <a:gd name="connsiteY91" fmla="*/ 1866900 h 2019300"/>
              <a:gd name="connsiteX92" fmla="*/ 2118360 w 2907070"/>
              <a:gd name="connsiteY92" fmla="*/ 1912620 h 2019300"/>
              <a:gd name="connsiteX93" fmla="*/ 2103120 w 2907070"/>
              <a:gd name="connsiteY93" fmla="*/ 1958340 h 2019300"/>
              <a:gd name="connsiteX94" fmla="*/ 2095500 w 2907070"/>
              <a:gd name="connsiteY94" fmla="*/ 1981200 h 2019300"/>
              <a:gd name="connsiteX95" fmla="*/ 2065020 w 2907070"/>
              <a:gd name="connsiteY95" fmla="*/ 1988820 h 2019300"/>
              <a:gd name="connsiteX96" fmla="*/ 2004060 w 2907070"/>
              <a:gd name="connsiteY96" fmla="*/ 1965960 h 2019300"/>
              <a:gd name="connsiteX97" fmla="*/ 1935480 w 2907070"/>
              <a:gd name="connsiteY97" fmla="*/ 1981200 h 2019300"/>
              <a:gd name="connsiteX98" fmla="*/ 1813560 w 2907070"/>
              <a:gd name="connsiteY98" fmla="*/ 1988820 h 2019300"/>
              <a:gd name="connsiteX99" fmla="*/ 1767840 w 2907070"/>
              <a:gd name="connsiteY99" fmla="*/ 1996440 h 2019300"/>
              <a:gd name="connsiteX100" fmla="*/ 1737360 w 2907070"/>
              <a:gd name="connsiteY100" fmla="*/ 2011680 h 2019300"/>
              <a:gd name="connsiteX101" fmla="*/ 1714500 w 2907070"/>
              <a:gd name="connsiteY101" fmla="*/ 2019300 h 2019300"/>
              <a:gd name="connsiteX102" fmla="*/ 1684020 w 2907070"/>
              <a:gd name="connsiteY102" fmla="*/ 2004060 h 2019300"/>
              <a:gd name="connsiteX103" fmla="*/ 1661160 w 2907070"/>
              <a:gd name="connsiteY103" fmla="*/ 1981200 h 2019300"/>
              <a:gd name="connsiteX104" fmla="*/ 1584960 w 2907070"/>
              <a:gd name="connsiteY104" fmla="*/ 1973580 h 2019300"/>
              <a:gd name="connsiteX105" fmla="*/ 1524000 w 2907070"/>
              <a:gd name="connsiteY105" fmla="*/ 1943100 h 2019300"/>
              <a:gd name="connsiteX106" fmla="*/ 1470660 w 2907070"/>
              <a:gd name="connsiteY106" fmla="*/ 1912620 h 2019300"/>
              <a:gd name="connsiteX107" fmla="*/ 1447800 w 2907070"/>
              <a:gd name="connsiteY107" fmla="*/ 1889760 h 2019300"/>
              <a:gd name="connsiteX108" fmla="*/ 1424940 w 2907070"/>
              <a:gd name="connsiteY108" fmla="*/ 1882140 h 2019300"/>
              <a:gd name="connsiteX109" fmla="*/ 1386840 w 2907070"/>
              <a:gd name="connsiteY109" fmla="*/ 1866900 h 2019300"/>
              <a:gd name="connsiteX110" fmla="*/ 1363980 w 2907070"/>
              <a:gd name="connsiteY110" fmla="*/ 1844040 h 2019300"/>
              <a:gd name="connsiteX111" fmla="*/ 1356360 w 2907070"/>
              <a:gd name="connsiteY111" fmla="*/ 1821180 h 2019300"/>
              <a:gd name="connsiteX112" fmla="*/ 1333500 w 2907070"/>
              <a:gd name="connsiteY112" fmla="*/ 1805940 h 2019300"/>
              <a:gd name="connsiteX113" fmla="*/ 1287780 w 2907070"/>
              <a:gd name="connsiteY113" fmla="*/ 1775460 h 2019300"/>
              <a:gd name="connsiteX114" fmla="*/ 1272540 w 2907070"/>
              <a:gd name="connsiteY114" fmla="*/ 1752600 h 2019300"/>
              <a:gd name="connsiteX115" fmla="*/ 1211580 w 2907070"/>
              <a:gd name="connsiteY115" fmla="*/ 1722120 h 2019300"/>
              <a:gd name="connsiteX116" fmla="*/ 1188720 w 2907070"/>
              <a:gd name="connsiteY116" fmla="*/ 1706880 h 2019300"/>
              <a:gd name="connsiteX117" fmla="*/ 1173480 w 2907070"/>
              <a:gd name="connsiteY117" fmla="*/ 1684020 h 2019300"/>
              <a:gd name="connsiteX118" fmla="*/ 1150620 w 2907070"/>
              <a:gd name="connsiteY118" fmla="*/ 1676400 h 2019300"/>
              <a:gd name="connsiteX119" fmla="*/ 1112520 w 2907070"/>
              <a:gd name="connsiteY119" fmla="*/ 1645920 h 2019300"/>
              <a:gd name="connsiteX120" fmla="*/ 1082040 w 2907070"/>
              <a:gd name="connsiteY120" fmla="*/ 1592580 h 2019300"/>
              <a:gd name="connsiteX121" fmla="*/ 1059180 w 2907070"/>
              <a:gd name="connsiteY121" fmla="*/ 1569720 h 2019300"/>
              <a:gd name="connsiteX122" fmla="*/ 1013460 w 2907070"/>
              <a:gd name="connsiteY122" fmla="*/ 1516380 h 2019300"/>
              <a:gd name="connsiteX123" fmla="*/ 1005840 w 2907070"/>
              <a:gd name="connsiteY123" fmla="*/ 1485900 h 2019300"/>
              <a:gd name="connsiteX124" fmla="*/ 990600 w 2907070"/>
              <a:gd name="connsiteY124" fmla="*/ 1455420 h 2019300"/>
              <a:gd name="connsiteX125" fmla="*/ 982980 w 2907070"/>
              <a:gd name="connsiteY125" fmla="*/ 1402080 h 2019300"/>
              <a:gd name="connsiteX126" fmla="*/ 929640 w 2907070"/>
              <a:gd name="connsiteY126" fmla="*/ 1363980 h 2019300"/>
              <a:gd name="connsiteX127" fmla="*/ 922020 w 2907070"/>
              <a:gd name="connsiteY127" fmla="*/ 1333500 h 2019300"/>
              <a:gd name="connsiteX128" fmla="*/ 899160 w 2907070"/>
              <a:gd name="connsiteY128" fmla="*/ 1295400 h 2019300"/>
              <a:gd name="connsiteX129" fmla="*/ 861060 w 2907070"/>
              <a:gd name="connsiteY129" fmla="*/ 1242060 h 2019300"/>
              <a:gd name="connsiteX130" fmla="*/ 853440 w 2907070"/>
              <a:gd name="connsiteY130" fmla="*/ 1120140 h 2019300"/>
              <a:gd name="connsiteX131" fmla="*/ 830580 w 2907070"/>
              <a:gd name="connsiteY131" fmla="*/ 1036320 h 2019300"/>
              <a:gd name="connsiteX132" fmla="*/ 777240 w 2907070"/>
              <a:gd name="connsiteY132" fmla="*/ 982980 h 2019300"/>
              <a:gd name="connsiteX133" fmla="*/ 693420 w 2907070"/>
              <a:gd name="connsiteY133" fmla="*/ 975360 h 2019300"/>
              <a:gd name="connsiteX134" fmla="*/ 647700 w 2907070"/>
              <a:gd name="connsiteY134" fmla="*/ 967740 h 2019300"/>
              <a:gd name="connsiteX135" fmla="*/ 594360 w 2907070"/>
              <a:gd name="connsiteY135" fmla="*/ 944880 h 2019300"/>
              <a:gd name="connsiteX136" fmla="*/ 571500 w 2907070"/>
              <a:gd name="connsiteY136" fmla="*/ 929640 h 2019300"/>
              <a:gd name="connsiteX137" fmla="*/ 548640 w 2907070"/>
              <a:gd name="connsiteY137" fmla="*/ 922020 h 2019300"/>
              <a:gd name="connsiteX138" fmla="*/ 518160 w 2907070"/>
              <a:gd name="connsiteY138" fmla="*/ 906780 h 2019300"/>
              <a:gd name="connsiteX139" fmla="*/ 426720 w 2907070"/>
              <a:gd name="connsiteY139" fmla="*/ 899160 h 2019300"/>
              <a:gd name="connsiteX140" fmla="*/ 403860 w 2907070"/>
              <a:gd name="connsiteY140" fmla="*/ 891540 h 2019300"/>
              <a:gd name="connsiteX141" fmla="*/ 350520 w 2907070"/>
              <a:gd name="connsiteY141" fmla="*/ 883920 h 2019300"/>
              <a:gd name="connsiteX142" fmla="*/ 327660 w 2907070"/>
              <a:gd name="connsiteY142" fmla="*/ 868680 h 2019300"/>
              <a:gd name="connsiteX143" fmla="*/ 220980 w 2907070"/>
              <a:gd name="connsiteY143" fmla="*/ 861060 h 2019300"/>
              <a:gd name="connsiteX144" fmla="*/ 190500 w 2907070"/>
              <a:gd name="connsiteY144" fmla="*/ 853440 h 2019300"/>
              <a:gd name="connsiteX145" fmla="*/ 114300 w 2907070"/>
              <a:gd name="connsiteY145" fmla="*/ 800100 h 2019300"/>
              <a:gd name="connsiteX146" fmla="*/ 60960 w 2907070"/>
              <a:gd name="connsiteY146" fmla="*/ 777240 h 2019300"/>
              <a:gd name="connsiteX147" fmla="*/ 38100 w 2907070"/>
              <a:gd name="connsiteY147" fmla="*/ 754380 h 2019300"/>
              <a:gd name="connsiteX148" fmla="*/ 30480 w 2907070"/>
              <a:gd name="connsiteY148" fmla="*/ 731520 h 2019300"/>
              <a:gd name="connsiteX149" fmla="*/ 0 w 2907070"/>
              <a:gd name="connsiteY149" fmla="*/ 685800 h 2019300"/>
              <a:gd name="connsiteX150" fmla="*/ 30480 w 2907070"/>
              <a:gd name="connsiteY150" fmla="*/ 670560 h 2019300"/>
              <a:gd name="connsiteX151" fmla="*/ 60960 w 2907070"/>
              <a:gd name="connsiteY151" fmla="*/ 662940 h 2019300"/>
              <a:gd name="connsiteX152" fmla="*/ 76200 w 2907070"/>
              <a:gd name="connsiteY152" fmla="*/ 640080 h 2019300"/>
              <a:gd name="connsiteX153" fmla="*/ 144780 w 2907070"/>
              <a:gd name="connsiteY153" fmla="*/ 601980 h 2019300"/>
              <a:gd name="connsiteX154" fmla="*/ 175260 w 2907070"/>
              <a:gd name="connsiteY154" fmla="*/ 586740 h 2019300"/>
              <a:gd name="connsiteX155" fmla="*/ 266700 w 2907070"/>
              <a:gd name="connsiteY155" fmla="*/ 571500 h 2019300"/>
              <a:gd name="connsiteX156" fmla="*/ 312420 w 2907070"/>
              <a:gd name="connsiteY156" fmla="*/ 548640 h 2019300"/>
              <a:gd name="connsiteX157" fmla="*/ 335280 w 2907070"/>
              <a:gd name="connsiteY157" fmla="*/ 541020 h 2019300"/>
              <a:gd name="connsiteX158" fmla="*/ 365760 w 2907070"/>
              <a:gd name="connsiteY158" fmla="*/ 525780 h 2019300"/>
              <a:gd name="connsiteX159" fmla="*/ 373380 w 2907070"/>
              <a:gd name="connsiteY159" fmla="*/ 495300 h 2019300"/>
              <a:gd name="connsiteX160" fmla="*/ 396240 w 2907070"/>
              <a:gd name="connsiteY160" fmla="*/ 480060 h 2019300"/>
              <a:gd name="connsiteX161" fmla="*/ 411480 w 2907070"/>
              <a:gd name="connsiteY161" fmla="*/ 434340 h 2019300"/>
              <a:gd name="connsiteX162" fmla="*/ 419100 w 2907070"/>
              <a:gd name="connsiteY162" fmla="*/ 411480 h 2019300"/>
              <a:gd name="connsiteX163" fmla="*/ 434340 w 2907070"/>
              <a:gd name="connsiteY163" fmla="*/ 350520 h 2019300"/>
              <a:gd name="connsiteX164" fmla="*/ 426720 w 2907070"/>
              <a:gd name="connsiteY164" fmla="*/ 281940 h 2019300"/>
              <a:gd name="connsiteX165" fmla="*/ 396240 w 2907070"/>
              <a:gd name="connsiteY165" fmla="*/ 274320 h 2019300"/>
              <a:gd name="connsiteX166" fmla="*/ 381000 w 2907070"/>
              <a:gd name="connsiteY166" fmla="*/ 213360 h 2019300"/>
              <a:gd name="connsiteX167" fmla="*/ 53340 w 2907070"/>
              <a:gd name="connsiteY167" fmla="*/ 213360 h 2019300"/>
              <a:gd name="connsiteX168" fmla="*/ 45720 w 2907070"/>
              <a:gd name="connsiteY168" fmla="*/ 175260 h 2019300"/>
              <a:gd name="connsiteX169" fmla="*/ 91440 w 2907070"/>
              <a:gd name="connsiteY169" fmla="*/ 99060 h 201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</a:cxnLst>
            <a:rect l="l" t="t" r="r" b="b"/>
            <a:pathLst>
              <a:path w="2907070" h="2019300">
                <a:moveTo>
                  <a:pt x="91440" y="99060"/>
                </a:moveTo>
                <a:cubicBezTo>
                  <a:pt x="107950" y="92710"/>
                  <a:pt x="126346" y="125429"/>
                  <a:pt x="144780" y="137160"/>
                </a:cubicBezTo>
                <a:cubicBezTo>
                  <a:pt x="154363" y="143258"/>
                  <a:pt x="165397" y="146764"/>
                  <a:pt x="175260" y="152400"/>
                </a:cubicBezTo>
                <a:cubicBezTo>
                  <a:pt x="183211" y="156944"/>
                  <a:pt x="190500" y="162560"/>
                  <a:pt x="198120" y="167640"/>
                </a:cubicBezTo>
                <a:cubicBezTo>
                  <a:pt x="204072" y="164664"/>
                  <a:pt x="240248" y="144780"/>
                  <a:pt x="251460" y="144780"/>
                </a:cubicBezTo>
                <a:cubicBezTo>
                  <a:pt x="259492" y="144780"/>
                  <a:pt x="266700" y="149860"/>
                  <a:pt x="274320" y="152400"/>
                </a:cubicBezTo>
                <a:cubicBezTo>
                  <a:pt x="292100" y="165100"/>
                  <a:pt x="306279" y="185999"/>
                  <a:pt x="327660" y="190500"/>
                </a:cubicBezTo>
                <a:cubicBezTo>
                  <a:pt x="357590" y="196801"/>
                  <a:pt x="388514" y="182880"/>
                  <a:pt x="419100" y="182880"/>
                </a:cubicBezTo>
                <a:cubicBezTo>
                  <a:pt x="437061" y="182880"/>
                  <a:pt x="454529" y="189173"/>
                  <a:pt x="472440" y="190500"/>
                </a:cubicBezTo>
                <a:cubicBezTo>
                  <a:pt x="523164" y="194257"/>
                  <a:pt x="574040" y="195580"/>
                  <a:pt x="624840" y="198120"/>
                </a:cubicBezTo>
                <a:cubicBezTo>
                  <a:pt x="698500" y="195580"/>
                  <a:pt x="772260" y="195098"/>
                  <a:pt x="845820" y="190500"/>
                </a:cubicBezTo>
                <a:cubicBezTo>
                  <a:pt x="853837" y="189999"/>
                  <a:pt x="865697" y="190338"/>
                  <a:pt x="868680" y="182880"/>
                </a:cubicBezTo>
                <a:cubicBezTo>
                  <a:pt x="877222" y="161524"/>
                  <a:pt x="868440" y="135916"/>
                  <a:pt x="876300" y="114300"/>
                </a:cubicBezTo>
                <a:cubicBezTo>
                  <a:pt x="879430" y="105693"/>
                  <a:pt x="890969" y="103156"/>
                  <a:pt x="899160" y="99060"/>
                </a:cubicBezTo>
                <a:cubicBezTo>
                  <a:pt x="962256" y="67512"/>
                  <a:pt x="879366" y="119876"/>
                  <a:pt x="944880" y="76200"/>
                </a:cubicBezTo>
                <a:cubicBezTo>
                  <a:pt x="973039" y="33961"/>
                  <a:pt x="944009" y="67371"/>
                  <a:pt x="982980" y="45720"/>
                </a:cubicBezTo>
                <a:cubicBezTo>
                  <a:pt x="998991" y="36825"/>
                  <a:pt x="1010568" y="17830"/>
                  <a:pt x="1028700" y="15240"/>
                </a:cubicBezTo>
                <a:cubicBezTo>
                  <a:pt x="1094861" y="5788"/>
                  <a:pt x="1064428" y="11142"/>
                  <a:pt x="1120140" y="0"/>
                </a:cubicBezTo>
                <a:cubicBezTo>
                  <a:pt x="1150247" y="4301"/>
                  <a:pt x="1181867" y="7812"/>
                  <a:pt x="1211580" y="15240"/>
                </a:cubicBezTo>
                <a:cubicBezTo>
                  <a:pt x="1219372" y="17188"/>
                  <a:pt x="1227256" y="19268"/>
                  <a:pt x="1234440" y="22860"/>
                </a:cubicBezTo>
                <a:cubicBezTo>
                  <a:pt x="1242631" y="26956"/>
                  <a:pt x="1248234" y="36805"/>
                  <a:pt x="1257300" y="38100"/>
                </a:cubicBezTo>
                <a:cubicBezTo>
                  <a:pt x="1302630" y="44576"/>
                  <a:pt x="1348740" y="43180"/>
                  <a:pt x="1394460" y="45720"/>
                </a:cubicBezTo>
                <a:cubicBezTo>
                  <a:pt x="1402080" y="48260"/>
                  <a:pt x="1409288" y="53340"/>
                  <a:pt x="1417320" y="53340"/>
                </a:cubicBezTo>
                <a:cubicBezTo>
                  <a:pt x="1445375" y="53340"/>
                  <a:pt x="1473367" y="49688"/>
                  <a:pt x="1501140" y="45720"/>
                </a:cubicBezTo>
                <a:cubicBezTo>
                  <a:pt x="1509091" y="44584"/>
                  <a:pt x="1516208" y="40048"/>
                  <a:pt x="1524000" y="38100"/>
                </a:cubicBezTo>
                <a:cubicBezTo>
                  <a:pt x="1536565" y="34959"/>
                  <a:pt x="1549400" y="33020"/>
                  <a:pt x="1562100" y="30480"/>
                </a:cubicBezTo>
                <a:cubicBezTo>
                  <a:pt x="1610360" y="33020"/>
                  <a:pt x="1659996" y="26379"/>
                  <a:pt x="1706880" y="38100"/>
                </a:cubicBezTo>
                <a:cubicBezTo>
                  <a:pt x="1717040" y="40640"/>
                  <a:pt x="1709304" y="59487"/>
                  <a:pt x="1714500" y="68580"/>
                </a:cubicBezTo>
                <a:cubicBezTo>
                  <a:pt x="1719847" y="77936"/>
                  <a:pt x="1729740" y="83820"/>
                  <a:pt x="1737360" y="91440"/>
                </a:cubicBezTo>
                <a:cubicBezTo>
                  <a:pt x="1737858" y="93431"/>
                  <a:pt x="1748625" y="139811"/>
                  <a:pt x="1752600" y="144780"/>
                </a:cubicBezTo>
                <a:cubicBezTo>
                  <a:pt x="1758321" y="151931"/>
                  <a:pt x="1767840" y="154940"/>
                  <a:pt x="1775460" y="160020"/>
                </a:cubicBezTo>
                <a:cubicBezTo>
                  <a:pt x="1793778" y="187496"/>
                  <a:pt x="1808782" y="216478"/>
                  <a:pt x="1836420" y="236220"/>
                </a:cubicBezTo>
                <a:cubicBezTo>
                  <a:pt x="1842956" y="240889"/>
                  <a:pt x="1851897" y="240676"/>
                  <a:pt x="1859280" y="243840"/>
                </a:cubicBezTo>
                <a:cubicBezTo>
                  <a:pt x="1869721" y="248315"/>
                  <a:pt x="1880673" y="252264"/>
                  <a:pt x="1889760" y="259080"/>
                </a:cubicBezTo>
                <a:cubicBezTo>
                  <a:pt x="1901255" y="267701"/>
                  <a:pt x="1908745" y="280939"/>
                  <a:pt x="1920240" y="289560"/>
                </a:cubicBezTo>
                <a:cubicBezTo>
                  <a:pt x="1994770" y="345458"/>
                  <a:pt x="1912358" y="269022"/>
                  <a:pt x="1973580" y="320040"/>
                </a:cubicBezTo>
                <a:cubicBezTo>
                  <a:pt x="1994088" y="337130"/>
                  <a:pt x="1994976" y="347329"/>
                  <a:pt x="2019300" y="358140"/>
                </a:cubicBezTo>
                <a:lnTo>
                  <a:pt x="2087880" y="381000"/>
                </a:lnTo>
                <a:lnTo>
                  <a:pt x="2156460" y="403860"/>
                </a:lnTo>
                <a:lnTo>
                  <a:pt x="2202180" y="411480"/>
                </a:lnTo>
                <a:cubicBezTo>
                  <a:pt x="2214880" y="416560"/>
                  <a:pt x="2227473" y="421917"/>
                  <a:pt x="2240280" y="426720"/>
                </a:cubicBezTo>
                <a:cubicBezTo>
                  <a:pt x="2247801" y="429540"/>
                  <a:pt x="2256457" y="429885"/>
                  <a:pt x="2263140" y="434340"/>
                </a:cubicBezTo>
                <a:cubicBezTo>
                  <a:pt x="2272106" y="440318"/>
                  <a:pt x="2277034" y="451222"/>
                  <a:pt x="2286000" y="457200"/>
                </a:cubicBezTo>
                <a:cubicBezTo>
                  <a:pt x="2292683" y="461655"/>
                  <a:pt x="2301676" y="461228"/>
                  <a:pt x="2308860" y="464820"/>
                </a:cubicBezTo>
                <a:cubicBezTo>
                  <a:pt x="2317051" y="468916"/>
                  <a:pt x="2323529" y="475964"/>
                  <a:pt x="2331720" y="480060"/>
                </a:cubicBezTo>
                <a:cubicBezTo>
                  <a:pt x="2338904" y="483652"/>
                  <a:pt x="2347059" y="484860"/>
                  <a:pt x="2354580" y="487680"/>
                </a:cubicBezTo>
                <a:cubicBezTo>
                  <a:pt x="2367387" y="492483"/>
                  <a:pt x="2379980" y="497840"/>
                  <a:pt x="2392680" y="502920"/>
                </a:cubicBezTo>
                <a:cubicBezTo>
                  <a:pt x="2397760" y="510540"/>
                  <a:pt x="2400885" y="519917"/>
                  <a:pt x="2407920" y="525780"/>
                </a:cubicBezTo>
                <a:cubicBezTo>
                  <a:pt x="2416646" y="533052"/>
                  <a:pt x="2428470" y="535503"/>
                  <a:pt x="2438400" y="541020"/>
                </a:cubicBezTo>
                <a:cubicBezTo>
                  <a:pt x="2550178" y="603119"/>
                  <a:pt x="2426227" y="540157"/>
                  <a:pt x="2499360" y="571500"/>
                </a:cubicBezTo>
                <a:cubicBezTo>
                  <a:pt x="2509801" y="575975"/>
                  <a:pt x="2519399" y="582265"/>
                  <a:pt x="2529840" y="586740"/>
                </a:cubicBezTo>
                <a:cubicBezTo>
                  <a:pt x="2537223" y="589904"/>
                  <a:pt x="2545679" y="590459"/>
                  <a:pt x="2552700" y="594360"/>
                </a:cubicBezTo>
                <a:cubicBezTo>
                  <a:pt x="2568711" y="603255"/>
                  <a:pt x="2581044" y="619048"/>
                  <a:pt x="2598420" y="624840"/>
                </a:cubicBezTo>
                <a:cubicBezTo>
                  <a:pt x="2606040" y="627380"/>
                  <a:pt x="2613557" y="630253"/>
                  <a:pt x="2621280" y="632460"/>
                </a:cubicBezTo>
                <a:cubicBezTo>
                  <a:pt x="2631350" y="635337"/>
                  <a:pt x="2641954" y="636403"/>
                  <a:pt x="2651760" y="640080"/>
                </a:cubicBezTo>
                <a:cubicBezTo>
                  <a:pt x="2705197" y="660119"/>
                  <a:pt x="2660884" y="648452"/>
                  <a:pt x="2705100" y="670560"/>
                </a:cubicBezTo>
                <a:cubicBezTo>
                  <a:pt x="2768196" y="702108"/>
                  <a:pt x="2685306" y="649744"/>
                  <a:pt x="2750820" y="693420"/>
                </a:cubicBezTo>
                <a:cubicBezTo>
                  <a:pt x="2805278" y="775108"/>
                  <a:pt x="2720470" y="651133"/>
                  <a:pt x="2788920" y="739140"/>
                </a:cubicBezTo>
                <a:cubicBezTo>
                  <a:pt x="2800165" y="753598"/>
                  <a:pt x="2808410" y="770207"/>
                  <a:pt x="2819400" y="784860"/>
                </a:cubicBezTo>
                <a:lnTo>
                  <a:pt x="2842260" y="815340"/>
                </a:lnTo>
                <a:cubicBezTo>
                  <a:pt x="2844800" y="822960"/>
                  <a:pt x="2847060" y="830679"/>
                  <a:pt x="2849880" y="838200"/>
                </a:cubicBezTo>
                <a:cubicBezTo>
                  <a:pt x="2854683" y="851007"/>
                  <a:pt x="2860795" y="863324"/>
                  <a:pt x="2865120" y="876300"/>
                </a:cubicBezTo>
                <a:cubicBezTo>
                  <a:pt x="2881522" y="925506"/>
                  <a:pt x="2861194" y="889460"/>
                  <a:pt x="2887980" y="929640"/>
                </a:cubicBezTo>
                <a:cubicBezTo>
                  <a:pt x="2885440" y="947420"/>
                  <a:pt x="2882734" y="965177"/>
                  <a:pt x="2880360" y="982980"/>
                </a:cubicBezTo>
                <a:cubicBezTo>
                  <a:pt x="2877654" y="1003278"/>
                  <a:pt x="2877031" y="1023916"/>
                  <a:pt x="2872740" y="1043940"/>
                </a:cubicBezTo>
                <a:cubicBezTo>
                  <a:pt x="2869374" y="1059648"/>
                  <a:pt x="2861727" y="1074162"/>
                  <a:pt x="2857500" y="1089660"/>
                </a:cubicBezTo>
                <a:cubicBezTo>
                  <a:pt x="2854092" y="1102155"/>
                  <a:pt x="2852420" y="1115060"/>
                  <a:pt x="2849880" y="1127760"/>
                </a:cubicBezTo>
                <a:cubicBezTo>
                  <a:pt x="2852420" y="1143000"/>
                  <a:pt x="2848014" y="1161284"/>
                  <a:pt x="2857500" y="1173480"/>
                </a:cubicBezTo>
                <a:cubicBezTo>
                  <a:pt x="2867961" y="1186930"/>
                  <a:pt x="2899087" y="1179810"/>
                  <a:pt x="2903220" y="1196340"/>
                </a:cubicBezTo>
                <a:cubicBezTo>
                  <a:pt x="2913711" y="1238303"/>
                  <a:pt x="2899904" y="1282840"/>
                  <a:pt x="2895600" y="1325880"/>
                </a:cubicBezTo>
                <a:cubicBezTo>
                  <a:pt x="2894801" y="1333872"/>
                  <a:pt x="2892998" y="1342468"/>
                  <a:pt x="2887980" y="1348740"/>
                </a:cubicBezTo>
                <a:cubicBezTo>
                  <a:pt x="2882259" y="1355891"/>
                  <a:pt x="2872740" y="1358900"/>
                  <a:pt x="2865120" y="1363980"/>
                </a:cubicBezTo>
                <a:cubicBezTo>
                  <a:pt x="2851503" y="1404830"/>
                  <a:pt x="2862140" y="1369769"/>
                  <a:pt x="2849880" y="1424940"/>
                </a:cubicBezTo>
                <a:cubicBezTo>
                  <a:pt x="2847608" y="1435163"/>
                  <a:pt x="2846385" y="1445794"/>
                  <a:pt x="2842260" y="1455420"/>
                </a:cubicBezTo>
                <a:cubicBezTo>
                  <a:pt x="2828974" y="1486421"/>
                  <a:pt x="2827606" y="1472679"/>
                  <a:pt x="2804160" y="1493520"/>
                </a:cubicBezTo>
                <a:cubicBezTo>
                  <a:pt x="2778195" y="1516600"/>
                  <a:pt x="2765227" y="1539656"/>
                  <a:pt x="2735580" y="1554480"/>
                </a:cubicBezTo>
                <a:cubicBezTo>
                  <a:pt x="2728396" y="1558072"/>
                  <a:pt x="2720340" y="1559560"/>
                  <a:pt x="2712720" y="1562100"/>
                </a:cubicBezTo>
                <a:cubicBezTo>
                  <a:pt x="2696095" y="1611976"/>
                  <a:pt x="2719185" y="1563024"/>
                  <a:pt x="2682240" y="1592580"/>
                </a:cubicBezTo>
                <a:cubicBezTo>
                  <a:pt x="2675089" y="1598301"/>
                  <a:pt x="2672080" y="1607820"/>
                  <a:pt x="2667000" y="1615440"/>
                </a:cubicBezTo>
                <a:cubicBezTo>
                  <a:pt x="2556933" y="1597096"/>
                  <a:pt x="2672927" y="1631244"/>
                  <a:pt x="2613660" y="1562100"/>
                </a:cubicBezTo>
                <a:cubicBezTo>
                  <a:pt x="2605231" y="1552266"/>
                  <a:pt x="2588055" y="1557888"/>
                  <a:pt x="2575560" y="1554480"/>
                </a:cubicBezTo>
                <a:cubicBezTo>
                  <a:pt x="2534129" y="1543181"/>
                  <a:pt x="2533555" y="1541098"/>
                  <a:pt x="2499360" y="1524000"/>
                </a:cubicBezTo>
                <a:cubicBezTo>
                  <a:pt x="2448560" y="1526540"/>
                  <a:pt x="2396925" y="1522103"/>
                  <a:pt x="2346960" y="1531620"/>
                </a:cubicBezTo>
                <a:cubicBezTo>
                  <a:pt x="2339070" y="1533123"/>
                  <a:pt x="2344358" y="1548208"/>
                  <a:pt x="2339340" y="1554480"/>
                </a:cubicBezTo>
                <a:cubicBezTo>
                  <a:pt x="2333619" y="1561631"/>
                  <a:pt x="2324100" y="1564640"/>
                  <a:pt x="2316480" y="1569720"/>
                </a:cubicBezTo>
                <a:cubicBezTo>
                  <a:pt x="2313940" y="1610360"/>
                  <a:pt x="2317249" y="1651794"/>
                  <a:pt x="2308860" y="1691640"/>
                </a:cubicBezTo>
                <a:cubicBezTo>
                  <a:pt x="2306640" y="1702185"/>
                  <a:pt x="2295138" y="1708789"/>
                  <a:pt x="2286000" y="1714500"/>
                </a:cubicBezTo>
                <a:cubicBezTo>
                  <a:pt x="2275587" y="1721008"/>
                  <a:pt x="2240239" y="1732294"/>
                  <a:pt x="2225040" y="1737360"/>
                </a:cubicBezTo>
                <a:cubicBezTo>
                  <a:pt x="2222500" y="1744980"/>
                  <a:pt x="2221875" y="1753537"/>
                  <a:pt x="2217420" y="1760220"/>
                </a:cubicBezTo>
                <a:cubicBezTo>
                  <a:pt x="2201974" y="1783389"/>
                  <a:pt x="2187917" y="1786401"/>
                  <a:pt x="2164080" y="1798320"/>
                </a:cubicBezTo>
                <a:cubicBezTo>
                  <a:pt x="2161540" y="1805940"/>
                  <a:pt x="2158202" y="1813339"/>
                  <a:pt x="2156460" y="1821180"/>
                </a:cubicBezTo>
                <a:cubicBezTo>
                  <a:pt x="2153108" y="1836262"/>
                  <a:pt x="2154782" y="1852638"/>
                  <a:pt x="2148840" y="1866900"/>
                </a:cubicBezTo>
                <a:cubicBezTo>
                  <a:pt x="2141795" y="1883807"/>
                  <a:pt x="2124152" y="1895244"/>
                  <a:pt x="2118360" y="1912620"/>
                </a:cubicBezTo>
                <a:lnTo>
                  <a:pt x="2103120" y="1958340"/>
                </a:lnTo>
                <a:cubicBezTo>
                  <a:pt x="2100580" y="1965960"/>
                  <a:pt x="2103292" y="1979252"/>
                  <a:pt x="2095500" y="1981200"/>
                </a:cubicBezTo>
                <a:lnTo>
                  <a:pt x="2065020" y="1988820"/>
                </a:lnTo>
                <a:cubicBezTo>
                  <a:pt x="2041371" y="1973054"/>
                  <a:pt x="2037016" y="1965960"/>
                  <a:pt x="2004060" y="1965960"/>
                </a:cubicBezTo>
                <a:cubicBezTo>
                  <a:pt x="1972579" y="1965960"/>
                  <a:pt x="1964868" y="1978261"/>
                  <a:pt x="1935480" y="1981200"/>
                </a:cubicBezTo>
                <a:cubicBezTo>
                  <a:pt x="1894963" y="1985252"/>
                  <a:pt x="1854200" y="1986280"/>
                  <a:pt x="1813560" y="1988820"/>
                </a:cubicBezTo>
                <a:cubicBezTo>
                  <a:pt x="1798320" y="1991360"/>
                  <a:pt x="1782639" y="1992000"/>
                  <a:pt x="1767840" y="1996440"/>
                </a:cubicBezTo>
                <a:cubicBezTo>
                  <a:pt x="1756960" y="1999704"/>
                  <a:pt x="1747801" y="2007205"/>
                  <a:pt x="1737360" y="2011680"/>
                </a:cubicBezTo>
                <a:cubicBezTo>
                  <a:pt x="1729977" y="2014844"/>
                  <a:pt x="1722120" y="2016760"/>
                  <a:pt x="1714500" y="2019300"/>
                </a:cubicBezTo>
                <a:cubicBezTo>
                  <a:pt x="1704340" y="2014220"/>
                  <a:pt x="1693263" y="2010662"/>
                  <a:pt x="1684020" y="2004060"/>
                </a:cubicBezTo>
                <a:cubicBezTo>
                  <a:pt x="1675251" y="1997796"/>
                  <a:pt x="1671460" y="1984369"/>
                  <a:pt x="1661160" y="1981200"/>
                </a:cubicBezTo>
                <a:cubicBezTo>
                  <a:pt x="1636762" y="1973693"/>
                  <a:pt x="1610360" y="1976120"/>
                  <a:pt x="1584960" y="1973580"/>
                </a:cubicBezTo>
                <a:lnTo>
                  <a:pt x="1524000" y="1943100"/>
                </a:lnTo>
                <a:cubicBezTo>
                  <a:pt x="1505367" y="1933784"/>
                  <a:pt x="1486816" y="1926083"/>
                  <a:pt x="1470660" y="1912620"/>
                </a:cubicBezTo>
                <a:cubicBezTo>
                  <a:pt x="1462381" y="1905721"/>
                  <a:pt x="1456766" y="1895738"/>
                  <a:pt x="1447800" y="1889760"/>
                </a:cubicBezTo>
                <a:cubicBezTo>
                  <a:pt x="1441117" y="1885305"/>
                  <a:pt x="1432461" y="1884960"/>
                  <a:pt x="1424940" y="1882140"/>
                </a:cubicBezTo>
                <a:cubicBezTo>
                  <a:pt x="1412133" y="1877337"/>
                  <a:pt x="1399540" y="1871980"/>
                  <a:pt x="1386840" y="1866900"/>
                </a:cubicBezTo>
                <a:cubicBezTo>
                  <a:pt x="1379220" y="1859280"/>
                  <a:pt x="1369958" y="1853006"/>
                  <a:pt x="1363980" y="1844040"/>
                </a:cubicBezTo>
                <a:cubicBezTo>
                  <a:pt x="1359525" y="1837357"/>
                  <a:pt x="1361378" y="1827452"/>
                  <a:pt x="1356360" y="1821180"/>
                </a:cubicBezTo>
                <a:cubicBezTo>
                  <a:pt x="1350639" y="1814029"/>
                  <a:pt x="1340535" y="1811803"/>
                  <a:pt x="1333500" y="1805940"/>
                </a:cubicBezTo>
                <a:cubicBezTo>
                  <a:pt x="1295447" y="1774229"/>
                  <a:pt x="1327954" y="1788851"/>
                  <a:pt x="1287780" y="1775460"/>
                </a:cubicBezTo>
                <a:cubicBezTo>
                  <a:pt x="1282700" y="1767840"/>
                  <a:pt x="1280043" y="1757852"/>
                  <a:pt x="1272540" y="1752600"/>
                </a:cubicBezTo>
                <a:cubicBezTo>
                  <a:pt x="1253928" y="1739572"/>
                  <a:pt x="1230483" y="1734722"/>
                  <a:pt x="1211580" y="1722120"/>
                </a:cubicBezTo>
                <a:lnTo>
                  <a:pt x="1188720" y="1706880"/>
                </a:lnTo>
                <a:cubicBezTo>
                  <a:pt x="1183640" y="1699260"/>
                  <a:pt x="1180631" y="1689741"/>
                  <a:pt x="1173480" y="1684020"/>
                </a:cubicBezTo>
                <a:cubicBezTo>
                  <a:pt x="1167208" y="1679002"/>
                  <a:pt x="1157431" y="1680657"/>
                  <a:pt x="1150620" y="1676400"/>
                </a:cubicBezTo>
                <a:cubicBezTo>
                  <a:pt x="1136828" y="1667780"/>
                  <a:pt x="1124020" y="1657420"/>
                  <a:pt x="1112520" y="1645920"/>
                </a:cubicBezTo>
                <a:cubicBezTo>
                  <a:pt x="1094522" y="1627922"/>
                  <a:pt x="1096981" y="1613498"/>
                  <a:pt x="1082040" y="1592580"/>
                </a:cubicBezTo>
                <a:cubicBezTo>
                  <a:pt x="1075776" y="1583811"/>
                  <a:pt x="1066193" y="1577902"/>
                  <a:pt x="1059180" y="1569720"/>
                </a:cubicBezTo>
                <a:cubicBezTo>
                  <a:pt x="1000528" y="1501293"/>
                  <a:pt x="1070184" y="1573104"/>
                  <a:pt x="1013460" y="1516380"/>
                </a:cubicBezTo>
                <a:cubicBezTo>
                  <a:pt x="1010920" y="1506220"/>
                  <a:pt x="1009517" y="1495706"/>
                  <a:pt x="1005840" y="1485900"/>
                </a:cubicBezTo>
                <a:cubicBezTo>
                  <a:pt x="1001852" y="1475264"/>
                  <a:pt x="993589" y="1466379"/>
                  <a:pt x="990600" y="1455420"/>
                </a:cubicBezTo>
                <a:cubicBezTo>
                  <a:pt x="985874" y="1438092"/>
                  <a:pt x="991012" y="1418144"/>
                  <a:pt x="982980" y="1402080"/>
                </a:cubicBezTo>
                <a:cubicBezTo>
                  <a:pt x="980617" y="1397354"/>
                  <a:pt x="937508" y="1369226"/>
                  <a:pt x="929640" y="1363980"/>
                </a:cubicBezTo>
                <a:cubicBezTo>
                  <a:pt x="927100" y="1353820"/>
                  <a:pt x="926273" y="1343070"/>
                  <a:pt x="922020" y="1333500"/>
                </a:cubicBezTo>
                <a:cubicBezTo>
                  <a:pt x="916005" y="1319966"/>
                  <a:pt x="907010" y="1307959"/>
                  <a:pt x="899160" y="1295400"/>
                </a:cubicBezTo>
                <a:cubicBezTo>
                  <a:pt x="885232" y="1273115"/>
                  <a:pt x="877826" y="1264415"/>
                  <a:pt x="861060" y="1242060"/>
                </a:cubicBezTo>
                <a:cubicBezTo>
                  <a:pt x="858520" y="1201420"/>
                  <a:pt x="857127" y="1160692"/>
                  <a:pt x="853440" y="1120140"/>
                </a:cubicBezTo>
                <a:cubicBezTo>
                  <a:pt x="850974" y="1093012"/>
                  <a:pt x="845005" y="1060361"/>
                  <a:pt x="830580" y="1036320"/>
                </a:cubicBezTo>
                <a:cubicBezTo>
                  <a:pt x="824895" y="1026845"/>
                  <a:pt x="796449" y="987096"/>
                  <a:pt x="777240" y="982980"/>
                </a:cubicBezTo>
                <a:cubicBezTo>
                  <a:pt x="749808" y="977102"/>
                  <a:pt x="721283" y="978638"/>
                  <a:pt x="693420" y="975360"/>
                </a:cubicBezTo>
                <a:cubicBezTo>
                  <a:pt x="678076" y="973555"/>
                  <a:pt x="662782" y="971092"/>
                  <a:pt x="647700" y="967740"/>
                </a:cubicBezTo>
                <a:cubicBezTo>
                  <a:pt x="630214" y="963854"/>
                  <a:pt x="609185" y="953351"/>
                  <a:pt x="594360" y="944880"/>
                </a:cubicBezTo>
                <a:cubicBezTo>
                  <a:pt x="586409" y="940336"/>
                  <a:pt x="579691" y="933736"/>
                  <a:pt x="571500" y="929640"/>
                </a:cubicBezTo>
                <a:cubicBezTo>
                  <a:pt x="564316" y="926048"/>
                  <a:pt x="556023" y="925184"/>
                  <a:pt x="548640" y="922020"/>
                </a:cubicBezTo>
                <a:cubicBezTo>
                  <a:pt x="538199" y="917545"/>
                  <a:pt x="529325" y="908873"/>
                  <a:pt x="518160" y="906780"/>
                </a:cubicBezTo>
                <a:cubicBezTo>
                  <a:pt x="488098" y="901143"/>
                  <a:pt x="457200" y="901700"/>
                  <a:pt x="426720" y="899160"/>
                </a:cubicBezTo>
                <a:cubicBezTo>
                  <a:pt x="419100" y="896620"/>
                  <a:pt x="411736" y="893115"/>
                  <a:pt x="403860" y="891540"/>
                </a:cubicBezTo>
                <a:cubicBezTo>
                  <a:pt x="386248" y="888018"/>
                  <a:pt x="367723" y="889081"/>
                  <a:pt x="350520" y="883920"/>
                </a:cubicBezTo>
                <a:cubicBezTo>
                  <a:pt x="341748" y="881288"/>
                  <a:pt x="336679" y="870272"/>
                  <a:pt x="327660" y="868680"/>
                </a:cubicBezTo>
                <a:cubicBezTo>
                  <a:pt x="292552" y="862484"/>
                  <a:pt x="256540" y="863600"/>
                  <a:pt x="220980" y="861060"/>
                </a:cubicBezTo>
                <a:cubicBezTo>
                  <a:pt x="210820" y="858520"/>
                  <a:pt x="199867" y="858124"/>
                  <a:pt x="190500" y="853440"/>
                </a:cubicBezTo>
                <a:cubicBezTo>
                  <a:pt x="155724" y="836052"/>
                  <a:pt x="155650" y="813883"/>
                  <a:pt x="114300" y="800100"/>
                </a:cubicBezTo>
                <a:cubicBezTo>
                  <a:pt x="95645" y="793882"/>
                  <a:pt x="77438" y="789010"/>
                  <a:pt x="60960" y="777240"/>
                </a:cubicBezTo>
                <a:cubicBezTo>
                  <a:pt x="52191" y="770976"/>
                  <a:pt x="45720" y="762000"/>
                  <a:pt x="38100" y="754380"/>
                </a:cubicBezTo>
                <a:cubicBezTo>
                  <a:pt x="35560" y="746760"/>
                  <a:pt x="34381" y="738541"/>
                  <a:pt x="30480" y="731520"/>
                </a:cubicBezTo>
                <a:cubicBezTo>
                  <a:pt x="21585" y="715509"/>
                  <a:pt x="0" y="685800"/>
                  <a:pt x="0" y="685800"/>
                </a:cubicBezTo>
                <a:cubicBezTo>
                  <a:pt x="10160" y="680720"/>
                  <a:pt x="19844" y="674548"/>
                  <a:pt x="30480" y="670560"/>
                </a:cubicBezTo>
                <a:cubicBezTo>
                  <a:pt x="40286" y="666883"/>
                  <a:pt x="52246" y="668749"/>
                  <a:pt x="60960" y="662940"/>
                </a:cubicBezTo>
                <a:cubicBezTo>
                  <a:pt x="68580" y="657860"/>
                  <a:pt x="69308" y="646111"/>
                  <a:pt x="76200" y="640080"/>
                </a:cubicBezTo>
                <a:cubicBezTo>
                  <a:pt x="123722" y="598498"/>
                  <a:pt x="106684" y="618307"/>
                  <a:pt x="144780" y="601980"/>
                </a:cubicBezTo>
                <a:cubicBezTo>
                  <a:pt x="155221" y="597505"/>
                  <a:pt x="164624" y="590728"/>
                  <a:pt x="175260" y="586740"/>
                </a:cubicBezTo>
                <a:cubicBezTo>
                  <a:pt x="200433" y="577300"/>
                  <a:pt x="244572" y="574266"/>
                  <a:pt x="266700" y="571500"/>
                </a:cubicBezTo>
                <a:cubicBezTo>
                  <a:pt x="324159" y="552347"/>
                  <a:pt x="253334" y="578183"/>
                  <a:pt x="312420" y="548640"/>
                </a:cubicBezTo>
                <a:cubicBezTo>
                  <a:pt x="319604" y="545048"/>
                  <a:pt x="327897" y="544184"/>
                  <a:pt x="335280" y="541020"/>
                </a:cubicBezTo>
                <a:cubicBezTo>
                  <a:pt x="345721" y="536545"/>
                  <a:pt x="355600" y="530860"/>
                  <a:pt x="365760" y="525780"/>
                </a:cubicBezTo>
                <a:cubicBezTo>
                  <a:pt x="368300" y="515620"/>
                  <a:pt x="367571" y="504014"/>
                  <a:pt x="373380" y="495300"/>
                </a:cubicBezTo>
                <a:cubicBezTo>
                  <a:pt x="378460" y="487680"/>
                  <a:pt x="391386" y="487826"/>
                  <a:pt x="396240" y="480060"/>
                </a:cubicBezTo>
                <a:cubicBezTo>
                  <a:pt x="404754" y="466437"/>
                  <a:pt x="406400" y="449580"/>
                  <a:pt x="411480" y="434340"/>
                </a:cubicBezTo>
                <a:cubicBezTo>
                  <a:pt x="414020" y="426720"/>
                  <a:pt x="417152" y="419272"/>
                  <a:pt x="419100" y="411480"/>
                </a:cubicBezTo>
                <a:lnTo>
                  <a:pt x="434340" y="350520"/>
                </a:lnTo>
                <a:cubicBezTo>
                  <a:pt x="431800" y="327660"/>
                  <a:pt x="437006" y="302512"/>
                  <a:pt x="426720" y="281940"/>
                </a:cubicBezTo>
                <a:cubicBezTo>
                  <a:pt x="422036" y="272573"/>
                  <a:pt x="402049" y="283034"/>
                  <a:pt x="396240" y="274320"/>
                </a:cubicBezTo>
                <a:cubicBezTo>
                  <a:pt x="384622" y="256892"/>
                  <a:pt x="386080" y="233680"/>
                  <a:pt x="381000" y="213360"/>
                </a:cubicBezTo>
                <a:cubicBezTo>
                  <a:pt x="270422" y="222575"/>
                  <a:pt x="167206" y="234710"/>
                  <a:pt x="53340" y="213360"/>
                </a:cubicBezTo>
                <a:cubicBezTo>
                  <a:pt x="40610" y="210973"/>
                  <a:pt x="46643" y="188179"/>
                  <a:pt x="45720" y="175260"/>
                </a:cubicBezTo>
                <a:cubicBezTo>
                  <a:pt x="44091" y="152458"/>
                  <a:pt x="74930" y="105410"/>
                  <a:pt x="91440" y="99060"/>
                </a:cubicBezTo>
                <a:close/>
              </a:path>
            </a:pathLst>
          </a:cu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9" name="Forme libre 48"/>
          <p:cNvSpPr/>
          <p:nvPr/>
        </p:nvSpPr>
        <p:spPr>
          <a:xfrm>
            <a:off x="6416040" y="1531620"/>
            <a:ext cx="1287780" cy="236220"/>
          </a:xfrm>
          <a:custGeom>
            <a:avLst/>
            <a:gdLst>
              <a:gd name="connsiteX0" fmla="*/ 1066800 w 1287780"/>
              <a:gd name="connsiteY0" fmla="*/ 22860 h 236220"/>
              <a:gd name="connsiteX1" fmla="*/ 1143000 w 1287780"/>
              <a:gd name="connsiteY1" fmla="*/ 7620 h 236220"/>
              <a:gd name="connsiteX2" fmla="*/ 1165860 w 1287780"/>
              <a:gd name="connsiteY2" fmla="*/ 0 h 236220"/>
              <a:gd name="connsiteX3" fmla="*/ 1280160 w 1287780"/>
              <a:gd name="connsiteY3" fmla="*/ 7620 h 236220"/>
              <a:gd name="connsiteX4" fmla="*/ 1287780 w 1287780"/>
              <a:gd name="connsiteY4" fmla="*/ 45720 h 236220"/>
              <a:gd name="connsiteX5" fmla="*/ 1280160 w 1287780"/>
              <a:gd name="connsiteY5" fmla="*/ 114300 h 236220"/>
              <a:gd name="connsiteX6" fmla="*/ 1242060 w 1287780"/>
              <a:gd name="connsiteY6" fmla="*/ 152400 h 236220"/>
              <a:gd name="connsiteX7" fmla="*/ 1203960 w 1287780"/>
              <a:gd name="connsiteY7" fmla="*/ 160020 h 236220"/>
              <a:gd name="connsiteX8" fmla="*/ 1043940 w 1287780"/>
              <a:gd name="connsiteY8" fmla="*/ 167640 h 236220"/>
              <a:gd name="connsiteX9" fmla="*/ 906780 w 1287780"/>
              <a:gd name="connsiteY9" fmla="*/ 152400 h 236220"/>
              <a:gd name="connsiteX10" fmla="*/ 876300 w 1287780"/>
              <a:gd name="connsiteY10" fmla="*/ 144780 h 236220"/>
              <a:gd name="connsiteX11" fmla="*/ 853440 w 1287780"/>
              <a:gd name="connsiteY11" fmla="*/ 121920 h 236220"/>
              <a:gd name="connsiteX12" fmla="*/ 822960 w 1287780"/>
              <a:gd name="connsiteY12" fmla="*/ 114300 h 236220"/>
              <a:gd name="connsiteX13" fmla="*/ 815340 w 1287780"/>
              <a:gd name="connsiteY13" fmla="*/ 91440 h 236220"/>
              <a:gd name="connsiteX14" fmla="*/ 792480 w 1287780"/>
              <a:gd name="connsiteY14" fmla="*/ 68580 h 236220"/>
              <a:gd name="connsiteX15" fmla="*/ 746760 w 1287780"/>
              <a:gd name="connsiteY15" fmla="*/ 38100 h 236220"/>
              <a:gd name="connsiteX16" fmla="*/ 716280 w 1287780"/>
              <a:gd name="connsiteY16" fmla="*/ 45720 h 236220"/>
              <a:gd name="connsiteX17" fmla="*/ 708660 w 1287780"/>
              <a:gd name="connsiteY17" fmla="*/ 106680 h 236220"/>
              <a:gd name="connsiteX18" fmla="*/ 693420 w 1287780"/>
              <a:gd name="connsiteY18" fmla="*/ 167640 h 236220"/>
              <a:gd name="connsiteX19" fmla="*/ 678180 w 1287780"/>
              <a:gd name="connsiteY19" fmla="*/ 190500 h 236220"/>
              <a:gd name="connsiteX20" fmla="*/ 640080 w 1287780"/>
              <a:gd name="connsiteY20" fmla="*/ 198120 h 236220"/>
              <a:gd name="connsiteX21" fmla="*/ 601980 w 1287780"/>
              <a:gd name="connsiteY21" fmla="*/ 220980 h 236220"/>
              <a:gd name="connsiteX22" fmla="*/ 152400 w 1287780"/>
              <a:gd name="connsiteY22" fmla="*/ 236220 h 236220"/>
              <a:gd name="connsiteX23" fmla="*/ 60960 w 1287780"/>
              <a:gd name="connsiteY23" fmla="*/ 213360 h 236220"/>
              <a:gd name="connsiteX24" fmla="*/ 0 w 1287780"/>
              <a:gd name="connsiteY24" fmla="*/ 198120 h 236220"/>
              <a:gd name="connsiteX25" fmla="*/ 7620 w 1287780"/>
              <a:gd name="connsiteY25" fmla="*/ 167640 h 236220"/>
              <a:gd name="connsiteX26" fmla="*/ 190500 w 1287780"/>
              <a:gd name="connsiteY26" fmla="*/ 182880 h 236220"/>
              <a:gd name="connsiteX27" fmla="*/ 220980 w 1287780"/>
              <a:gd name="connsiteY27" fmla="*/ 198120 h 236220"/>
              <a:gd name="connsiteX28" fmla="*/ 487680 w 1287780"/>
              <a:gd name="connsiteY28" fmla="*/ 198120 h 236220"/>
              <a:gd name="connsiteX29" fmla="*/ 502920 w 1287780"/>
              <a:gd name="connsiteY29" fmla="*/ 167640 h 236220"/>
              <a:gd name="connsiteX30" fmla="*/ 556260 w 1287780"/>
              <a:gd name="connsiteY30" fmla="*/ 152400 h 236220"/>
              <a:gd name="connsiteX31" fmla="*/ 579120 w 1287780"/>
              <a:gd name="connsiteY31" fmla="*/ 91440 h 236220"/>
              <a:gd name="connsiteX32" fmla="*/ 586740 w 1287780"/>
              <a:gd name="connsiteY32" fmla="*/ 53340 h 236220"/>
              <a:gd name="connsiteX33" fmla="*/ 617220 w 1287780"/>
              <a:gd name="connsiteY33" fmla="*/ 45720 h 236220"/>
              <a:gd name="connsiteX34" fmla="*/ 739140 w 1287780"/>
              <a:gd name="connsiteY34" fmla="*/ 38100 h 236220"/>
              <a:gd name="connsiteX35" fmla="*/ 960120 w 1287780"/>
              <a:gd name="connsiteY35" fmla="*/ 22860 h 236220"/>
              <a:gd name="connsiteX36" fmla="*/ 982980 w 1287780"/>
              <a:gd name="connsiteY36" fmla="*/ 15240 h 236220"/>
              <a:gd name="connsiteX37" fmla="*/ 1066800 w 1287780"/>
              <a:gd name="connsiteY37" fmla="*/ 22860 h 236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287780" h="236220">
                <a:moveTo>
                  <a:pt x="1066800" y="22860"/>
                </a:moveTo>
                <a:cubicBezTo>
                  <a:pt x="1093470" y="21590"/>
                  <a:pt x="1117760" y="13445"/>
                  <a:pt x="1143000" y="7620"/>
                </a:cubicBezTo>
                <a:cubicBezTo>
                  <a:pt x="1150826" y="5814"/>
                  <a:pt x="1157828" y="0"/>
                  <a:pt x="1165860" y="0"/>
                </a:cubicBezTo>
                <a:cubicBezTo>
                  <a:pt x="1204045" y="0"/>
                  <a:pt x="1242060" y="5080"/>
                  <a:pt x="1280160" y="7620"/>
                </a:cubicBezTo>
                <a:cubicBezTo>
                  <a:pt x="1282700" y="20320"/>
                  <a:pt x="1287780" y="32768"/>
                  <a:pt x="1287780" y="45720"/>
                </a:cubicBezTo>
                <a:cubicBezTo>
                  <a:pt x="1287780" y="68721"/>
                  <a:pt x="1285738" y="91986"/>
                  <a:pt x="1280160" y="114300"/>
                </a:cubicBezTo>
                <a:cubicBezTo>
                  <a:pt x="1276306" y="129715"/>
                  <a:pt x="1256074" y="147145"/>
                  <a:pt x="1242060" y="152400"/>
                </a:cubicBezTo>
                <a:cubicBezTo>
                  <a:pt x="1229933" y="156948"/>
                  <a:pt x="1216660" y="157480"/>
                  <a:pt x="1203960" y="160020"/>
                </a:cubicBezTo>
                <a:cubicBezTo>
                  <a:pt x="1135608" y="194196"/>
                  <a:pt x="1181712" y="177481"/>
                  <a:pt x="1043940" y="167640"/>
                </a:cubicBezTo>
                <a:cubicBezTo>
                  <a:pt x="1004900" y="164851"/>
                  <a:pt x="947775" y="159854"/>
                  <a:pt x="906780" y="152400"/>
                </a:cubicBezTo>
                <a:cubicBezTo>
                  <a:pt x="896476" y="150527"/>
                  <a:pt x="886460" y="147320"/>
                  <a:pt x="876300" y="144780"/>
                </a:cubicBezTo>
                <a:cubicBezTo>
                  <a:pt x="868680" y="137160"/>
                  <a:pt x="862796" y="127267"/>
                  <a:pt x="853440" y="121920"/>
                </a:cubicBezTo>
                <a:cubicBezTo>
                  <a:pt x="844347" y="116724"/>
                  <a:pt x="831138" y="120842"/>
                  <a:pt x="822960" y="114300"/>
                </a:cubicBezTo>
                <a:cubicBezTo>
                  <a:pt x="816688" y="109282"/>
                  <a:pt x="819795" y="98123"/>
                  <a:pt x="815340" y="91440"/>
                </a:cubicBezTo>
                <a:cubicBezTo>
                  <a:pt x="809362" y="82474"/>
                  <a:pt x="800986" y="75196"/>
                  <a:pt x="792480" y="68580"/>
                </a:cubicBezTo>
                <a:cubicBezTo>
                  <a:pt x="778022" y="57335"/>
                  <a:pt x="746760" y="38100"/>
                  <a:pt x="746760" y="38100"/>
                </a:cubicBezTo>
                <a:cubicBezTo>
                  <a:pt x="736600" y="40640"/>
                  <a:pt x="721366" y="36565"/>
                  <a:pt x="716280" y="45720"/>
                </a:cubicBezTo>
                <a:cubicBezTo>
                  <a:pt x="706335" y="63621"/>
                  <a:pt x="711774" y="86440"/>
                  <a:pt x="708660" y="106680"/>
                </a:cubicBezTo>
                <a:cubicBezTo>
                  <a:pt x="706728" y="119239"/>
                  <a:pt x="700631" y="153217"/>
                  <a:pt x="693420" y="167640"/>
                </a:cubicBezTo>
                <a:cubicBezTo>
                  <a:pt x="689324" y="175831"/>
                  <a:pt x="686131" y="185956"/>
                  <a:pt x="678180" y="190500"/>
                </a:cubicBezTo>
                <a:cubicBezTo>
                  <a:pt x="666935" y="196926"/>
                  <a:pt x="652780" y="195580"/>
                  <a:pt x="640080" y="198120"/>
                </a:cubicBezTo>
                <a:cubicBezTo>
                  <a:pt x="627380" y="205740"/>
                  <a:pt x="616758" y="219995"/>
                  <a:pt x="601980" y="220980"/>
                </a:cubicBezTo>
                <a:cubicBezTo>
                  <a:pt x="58803" y="257192"/>
                  <a:pt x="326946" y="192583"/>
                  <a:pt x="152400" y="236220"/>
                </a:cubicBezTo>
                <a:cubicBezTo>
                  <a:pt x="45242" y="220912"/>
                  <a:pt x="146410" y="239652"/>
                  <a:pt x="60960" y="213360"/>
                </a:cubicBezTo>
                <a:cubicBezTo>
                  <a:pt x="40941" y="207200"/>
                  <a:pt x="0" y="198120"/>
                  <a:pt x="0" y="198120"/>
                </a:cubicBezTo>
                <a:cubicBezTo>
                  <a:pt x="2540" y="187960"/>
                  <a:pt x="-2725" y="169273"/>
                  <a:pt x="7620" y="167640"/>
                </a:cubicBezTo>
                <a:cubicBezTo>
                  <a:pt x="59857" y="159392"/>
                  <a:pt x="133472" y="173375"/>
                  <a:pt x="190500" y="182880"/>
                </a:cubicBezTo>
                <a:cubicBezTo>
                  <a:pt x="200660" y="187960"/>
                  <a:pt x="209912" y="195566"/>
                  <a:pt x="220980" y="198120"/>
                </a:cubicBezTo>
                <a:cubicBezTo>
                  <a:pt x="295571" y="215333"/>
                  <a:pt x="438038" y="200029"/>
                  <a:pt x="487680" y="198120"/>
                </a:cubicBezTo>
                <a:cubicBezTo>
                  <a:pt x="492760" y="187960"/>
                  <a:pt x="494888" y="175672"/>
                  <a:pt x="502920" y="167640"/>
                </a:cubicBezTo>
                <a:cubicBezTo>
                  <a:pt x="506564" y="163996"/>
                  <a:pt x="555996" y="152466"/>
                  <a:pt x="556260" y="152400"/>
                </a:cubicBezTo>
                <a:cubicBezTo>
                  <a:pt x="573933" y="117054"/>
                  <a:pt x="570820" y="128790"/>
                  <a:pt x="579120" y="91440"/>
                </a:cubicBezTo>
                <a:cubicBezTo>
                  <a:pt x="581930" y="78797"/>
                  <a:pt x="578449" y="63290"/>
                  <a:pt x="586740" y="53340"/>
                </a:cubicBezTo>
                <a:cubicBezTo>
                  <a:pt x="593444" y="45295"/>
                  <a:pt x="606799" y="46762"/>
                  <a:pt x="617220" y="45720"/>
                </a:cubicBezTo>
                <a:cubicBezTo>
                  <a:pt x="657737" y="41668"/>
                  <a:pt x="698500" y="40640"/>
                  <a:pt x="739140" y="38100"/>
                </a:cubicBezTo>
                <a:cubicBezTo>
                  <a:pt x="827588" y="8617"/>
                  <a:pt x="730188" y="38717"/>
                  <a:pt x="960120" y="22860"/>
                </a:cubicBezTo>
                <a:cubicBezTo>
                  <a:pt x="968133" y="22307"/>
                  <a:pt x="975360" y="17780"/>
                  <a:pt x="982980" y="15240"/>
                </a:cubicBezTo>
                <a:cubicBezTo>
                  <a:pt x="1023317" y="25324"/>
                  <a:pt x="1040130" y="24130"/>
                  <a:pt x="1066800" y="22860"/>
                </a:cubicBezTo>
                <a:close/>
              </a:path>
            </a:pathLst>
          </a:cu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7" name="ZoneTexte 46"/>
          <p:cNvSpPr txBox="1"/>
          <p:nvPr/>
        </p:nvSpPr>
        <p:spPr>
          <a:xfrm>
            <a:off x="8340189" y="1286662"/>
            <a:ext cx="66889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b="1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PK 676</a:t>
            </a:r>
            <a:endParaRPr lang="fr-FR" sz="800" b="1" dirty="0">
              <a:solidFill>
                <a:schemeClr val="bg1"/>
              </a:solidFill>
              <a:latin typeface="Bahnschrift" panose="020B0502040204020203" pitchFamily="34" charset="0"/>
            </a:endParaRPr>
          </a:p>
        </p:txBody>
      </p:sp>
      <p:sp>
        <p:nvSpPr>
          <p:cNvPr id="50" name="Moins 49"/>
          <p:cNvSpPr/>
          <p:nvPr/>
        </p:nvSpPr>
        <p:spPr>
          <a:xfrm rot="3983002" flipV="1">
            <a:off x="7887642" y="1179287"/>
            <a:ext cx="283713" cy="161195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1" name="ZoneTexte 50"/>
          <p:cNvSpPr txBox="1"/>
          <p:nvPr/>
        </p:nvSpPr>
        <p:spPr>
          <a:xfrm>
            <a:off x="7820084" y="1365500"/>
            <a:ext cx="66889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b="1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PK 671</a:t>
            </a:r>
            <a:endParaRPr lang="fr-FR" sz="800" b="1" dirty="0">
              <a:solidFill>
                <a:schemeClr val="bg1"/>
              </a:solidFill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2373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uton d'action : Accueil 1">
            <a:hlinkClick r:id="" action="ppaction://hlinkshowjump?jump=firstslide" highlightClick="1"/>
          </p:cNvPr>
          <p:cNvSpPr/>
          <p:nvPr/>
        </p:nvSpPr>
        <p:spPr>
          <a:xfrm>
            <a:off x="11149584" y="5815584"/>
            <a:ext cx="1042416" cy="1042416"/>
          </a:xfrm>
          <a:prstGeom prst="actionButtonHom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91858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uton d'action : Accueil 1">
            <a:hlinkClick r:id="" action="ppaction://hlinkshowjump?jump=firstslide" highlightClick="1"/>
          </p:cNvPr>
          <p:cNvSpPr/>
          <p:nvPr/>
        </p:nvSpPr>
        <p:spPr>
          <a:xfrm>
            <a:off x="11149584" y="5815584"/>
            <a:ext cx="1042416" cy="1042416"/>
          </a:xfrm>
          <a:prstGeom prst="actionButtonHom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ZoneTexte 2"/>
          <p:cNvSpPr txBox="1"/>
          <p:nvPr/>
        </p:nvSpPr>
        <p:spPr>
          <a:xfrm>
            <a:off x="1084745" y="274478"/>
            <a:ext cx="109770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b="1" dirty="0" smtClean="0">
              <a:latin typeface="Bahnschrift" panose="020B0502040204020203" pitchFamily="34" charset="0"/>
              <a:cs typeface="Calibri Light" panose="020F0302020204030204" pitchFamily="34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764" y="0"/>
            <a:ext cx="9475572" cy="6858000"/>
          </a:xfrm>
          <a:prstGeom prst="rect">
            <a:avLst/>
          </a:prstGeom>
        </p:spPr>
      </p:pic>
      <p:sp>
        <p:nvSpPr>
          <p:cNvPr id="6" name="Forme libre 5"/>
          <p:cNvSpPr/>
          <p:nvPr/>
        </p:nvSpPr>
        <p:spPr>
          <a:xfrm>
            <a:off x="2152808" y="3150103"/>
            <a:ext cx="2502854" cy="2776872"/>
          </a:xfrm>
          <a:custGeom>
            <a:avLst/>
            <a:gdLst>
              <a:gd name="connsiteX0" fmla="*/ 1812363 w 2502854"/>
              <a:gd name="connsiteY0" fmla="*/ 166675 h 2776872"/>
              <a:gd name="connsiteX1" fmla="*/ 1770799 w 2502854"/>
              <a:gd name="connsiteY1" fmla="*/ 191613 h 2776872"/>
              <a:gd name="connsiteX2" fmla="*/ 1380101 w 2502854"/>
              <a:gd name="connsiteY2" fmla="*/ 224864 h 2776872"/>
              <a:gd name="connsiteX3" fmla="*/ 1313599 w 2502854"/>
              <a:gd name="connsiteY3" fmla="*/ 241490 h 2776872"/>
              <a:gd name="connsiteX4" fmla="*/ 1272036 w 2502854"/>
              <a:gd name="connsiteY4" fmla="*/ 258115 h 2776872"/>
              <a:gd name="connsiteX5" fmla="*/ 1238785 w 2502854"/>
              <a:gd name="connsiteY5" fmla="*/ 283053 h 2776872"/>
              <a:gd name="connsiteX6" fmla="*/ 1139032 w 2502854"/>
              <a:gd name="connsiteY6" fmla="*/ 307992 h 2776872"/>
              <a:gd name="connsiteX7" fmla="*/ 1055905 w 2502854"/>
              <a:gd name="connsiteY7" fmla="*/ 324617 h 2776872"/>
              <a:gd name="connsiteX8" fmla="*/ 1030967 w 2502854"/>
              <a:gd name="connsiteY8" fmla="*/ 332930 h 2776872"/>
              <a:gd name="connsiteX9" fmla="*/ 989403 w 2502854"/>
              <a:gd name="connsiteY9" fmla="*/ 366181 h 2776872"/>
              <a:gd name="connsiteX10" fmla="*/ 964465 w 2502854"/>
              <a:gd name="connsiteY10" fmla="*/ 374493 h 2776872"/>
              <a:gd name="connsiteX11" fmla="*/ 947839 w 2502854"/>
              <a:gd name="connsiteY11" fmla="*/ 391119 h 2776872"/>
              <a:gd name="connsiteX12" fmla="*/ 922901 w 2502854"/>
              <a:gd name="connsiteY12" fmla="*/ 424370 h 2776872"/>
              <a:gd name="connsiteX13" fmla="*/ 897963 w 2502854"/>
              <a:gd name="connsiteY13" fmla="*/ 432682 h 2776872"/>
              <a:gd name="connsiteX14" fmla="*/ 856399 w 2502854"/>
              <a:gd name="connsiteY14" fmla="*/ 474246 h 2776872"/>
              <a:gd name="connsiteX15" fmla="*/ 839774 w 2502854"/>
              <a:gd name="connsiteY15" fmla="*/ 490872 h 2776872"/>
              <a:gd name="connsiteX16" fmla="*/ 806523 w 2502854"/>
              <a:gd name="connsiteY16" fmla="*/ 499184 h 2776872"/>
              <a:gd name="connsiteX17" fmla="*/ 781585 w 2502854"/>
              <a:gd name="connsiteY17" fmla="*/ 507497 h 2776872"/>
              <a:gd name="connsiteX18" fmla="*/ 631956 w 2502854"/>
              <a:gd name="connsiteY18" fmla="*/ 524122 h 2776872"/>
              <a:gd name="connsiteX19" fmla="*/ 598705 w 2502854"/>
              <a:gd name="connsiteY19" fmla="*/ 532435 h 2776872"/>
              <a:gd name="connsiteX20" fmla="*/ 565454 w 2502854"/>
              <a:gd name="connsiteY20" fmla="*/ 549061 h 2776872"/>
              <a:gd name="connsiteX21" fmla="*/ 498952 w 2502854"/>
              <a:gd name="connsiteY21" fmla="*/ 565686 h 2776872"/>
              <a:gd name="connsiteX22" fmla="*/ 440763 w 2502854"/>
              <a:gd name="connsiteY22" fmla="*/ 598937 h 2776872"/>
              <a:gd name="connsiteX23" fmla="*/ 341010 w 2502854"/>
              <a:gd name="connsiteY23" fmla="*/ 632188 h 2776872"/>
              <a:gd name="connsiteX24" fmla="*/ 307759 w 2502854"/>
              <a:gd name="connsiteY24" fmla="*/ 640501 h 2776872"/>
              <a:gd name="connsiteX25" fmla="*/ 274508 w 2502854"/>
              <a:gd name="connsiteY25" fmla="*/ 648813 h 2776872"/>
              <a:gd name="connsiteX26" fmla="*/ 257883 w 2502854"/>
              <a:gd name="connsiteY26" fmla="*/ 665439 h 2776872"/>
              <a:gd name="connsiteX27" fmla="*/ 208007 w 2502854"/>
              <a:gd name="connsiteY27" fmla="*/ 682064 h 2776872"/>
              <a:gd name="connsiteX28" fmla="*/ 183068 w 2502854"/>
              <a:gd name="connsiteY28" fmla="*/ 698690 h 2776872"/>
              <a:gd name="connsiteX29" fmla="*/ 149817 w 2502854"/>
              <a:gd name="connsiteY29" fmla="*/ 715315 h 2776872"/>
              <a:gd name="connsiteX30" fmla="*/ 99941 w 2502854"/>
              <a:gd name="connsiteY30" fmla="*/ 773504 h 2776872"/>
              <a:gd name="connsiteX31" fmla="*/ 16814 w 2502854"/>
              <a:gd name="connsiteY31" fmla="*/ 798442 h 2776872"/>
              <a:gd name="connsiteX32" fmla="*/ 188 w 2502854"/>
              <a:gd name="connsiteY32" fmla="*/ 815068 h 2776872"/>
              <a:gd name="connsiteX33" fmla="*/ 25127 w 2502854"/>
              <a:gd name="connsiteY33" fmla="*/ 831693 h 2776872"/>
              <a:gd name="connsiteX34" fmla="*/ 41752 w 2502854"/>
              <a:gd name="connsiteY34" fmla="*/ 848319 h 2776872"/>
              <a:gd name="connsiteX35" fmla="*/ 50065 w 2502854"/>
              <a:gd name="connsiteY35" fmla="*/ 873257 h 2776872"/>
              <a:gd name="connsiteX36" fmla="*/ 33439 w 2502854"/>
              <a:gd name="connsiteY36" fmla="*/ 931446 h 2776872"/>
              <a:gd name="connsiteX37" fmla="*/ 188 w 2502854"/>
              <a:gd name="connsiteY37" fmla="*/ 1014573 h 2776872"/>
              <a:gd name="connsiteX38" fmla="*/ 8501 w 2502854"/>
              <a:gd name="connsiteY38" fmla="*/ 1114326 h 2776872"/>
              <a:gd name="connsiteX39" fmla="*/ 16814 w 2502854"/>
              <a:gd name="connsiteY39" fmla="*/ 1139264 h 2776872"/>
              <a:gd name="connsiteX40" fmla="*/ 33439 w 2502854"/>
              <a:gd name="connsiteY40" fmla="*/ 1222392 h 2776872"/>
              <a:gd name="connsiteX41" fmla="*/ 66690 w 2502854"/>
              <a:gd name="connsiteY41" fmla="*/ 1297206 h 2776872"/>
              <a:gd name="connsiteX42" fmla="*/ 141505 w 2502854"/>
              <a:gd name="connsiteY42" fmla="*/ 1338770 h 2776872"/>
              <a:gd name="connsiteX43" fmla="*/ 191381 w 2502854"/>
              <a:gd name="connsiteY43" fmla="*/ 1347082 h 2776872"/>
              <a:gd name="connsiteX44" fmla="*/ 266196 w 2502854"/>
              <a:gd name="connsiteY44" fmla="*/ 1388646 h 2776872"/>
              <a:gd name="connsiteX45" fmla="*/ 282821 w 2502854"/>
              <a:gd name="connsiteY45" fmla="*/ 1455148 h 2776872"/>
              <a:gd name="connsiteX46" fmla="*/ 299447 w 2502854"/>
              <a:gd name="connsiteY46" fmla="*/ 1554901 h 2776872"/>
              <a:gd name="connsiteX47" fmla="*/ 266196 w 2502854"/>
              <a:gd name="connsiteY47" fmla="*/ 1563213 h 2776872"/>
              <a:gd name="connsiteX48" fmla="*/ 241257 w 2502854"/>
              <a:gd name="connsiteY48" fmla="*/ 1571526 h 2776872"/>
              <a:gd name="connsiteX49" fmla="*/ 282821 w 2502854"/>
              <a:gd name="connsiteY49" fmla="*/ 1646341 h 2776872"/>
              <a:gd name="connsiteX50" fmla="*/ 316072 w 2502854"/>
              <a:gd name="connsiteY50" fmla="*/ 1654653 h 2776872"/>
              <a:gd name="connsiteX51" fmla="*/ 341010 w 2502854"/>
              <a:gd name="connsiteY51" fmla="*/ 1646341 h 2776872"/>
              <a:gd name="connsiteX52" fmla="*/ 357636 w 2502854"/>
              <a:gd name="connsiteY52" fmla="*/ 1629715 h 2776872"/>
              <a:gd name="connsiteX53" fmla="*/ 382574 w 2502854"/>
              <a:gd name="connsiteY53" fmla="*/ 1613090 h 2776872"/>
              <a:gd name="connsiteX54" fmla="*/ 399199 w 2502854"/>
              <a:gd name="connsiteY54" fmla="*/ 1596464 h 2776872"/>
              <a:gd name="connsiteX55" fmla="*/ 482327 w 2502854"/>
              <a:gd name="connsiteY55" fmla="*/ 1579839 h 2776872"/>
              <a:gd name="connsiteX56" fmla="*/ 607017 w 2502854"/>
              <a:gd name="connsiteY56" fmla="*/ 1588152 h 2776872"/>
              <a:gd name="connsiteX57" fmla="*/ 615330 w 2502854"/>
              <a:gd name="connsiteY57" fmla="*/ 1613090 h 2776872"/>
              <a:gd name="connsiteX58" fmla="*/ 607017 w 2502854"/>
              <a:gd name="connsiteY58" fmla="*/ 1696217 h 2776872"/>
              <a:gd name="connsiteX59" fmla="*/ 573767 w 2502854"/>
              <a:gd name="connsiteY59" fmla="*/ 1704530 h 2776872"/>
              <a:gd name="connsiteX60" fmla="*/ 507265 w 2502854"/>
              <a:gd name="connsiteY60" fmla="*/ 1729468 h 2776872"/>
              <a:gd name="connsiteX61" fmla="*/ 474014 w 2502854"/>
              <a:gd name="connsiteY61" fmla="*/ 1737781 h 2776872"/>
              <a:gd name="connsiteX62" fmla="*/ 449076 w 2502854"/>
              <a:gd name="connsiteY62" fmla="*/ 1754406 h 2776872"/>
              <a:gd name="connsiteX63" fmla="*/ 440763 w 2502854"/>
              <a:gd name="connsiteY63" fmla="*/ 1787657 h 2776872"/>
              <a:gd name="connsiteX64" fmla="*/ 432450 w 2502854"/>
              <a:gd name="connsiteY64" fmla="*/ 1812595 h 2776872"/>
              <a:gd name="connsiteX65" fmla="*/ 449076 w 2502854"/>
              <a:gd name="connsiteY65" fmla="*/ 1854159 h 2776872"/>
              <a:gd name="connsiteX66" fmla="*/ 498952 w 2502854"/>
              <a:gd name="connsiteY66" fmla="*/ 1862472 h 2776872"/>
              <a:gd name="connsiteX67" fmla="*/ 523890 w 2502854"/>
              <a:gd name="connsiteY67" fmla="*/ 1895722 h 2776872"/>
              <a:gd name="connsiteX68" fmla="*/ 532203 w 2502854"/>
              <a:gd name="connsiteY68" fmla="*/ 1920661 h 2776872"/>
              <a:gd name="connsiteX69" fmla="*/ 515577 w 2502854"/>
              <a:gd name="connsiteY69" fmla="*/ 2012101 h 2776872"/>
              <a:gd name="connsiteX70" fmla="*/ 523890 w 2502854"/>
              <a:gd name="connsiteY70" fmla="*/ 2045352 h 2776872"/>
              <a:gd name="connsiteX71" fmla="*/ 557141 w 2502854"/>
              <a:gd name="connsiteY71" fmla="*/ 2053664 h 2776872"/>
              <a:gd name="connsiteX72" fmla="*/ 764959 w 2502854"/>
              <a:gd name="connsiteY72" fmla="*/ 2078602 h 2776872"/>
              <a:gd name="connsiteX73" fmla="*/ 789897 w 2502854"/>
              <a:gd name="connsiteY73" fmla="*/ 2086915 h 2776872"/>
              <a:gd name="connsiteX74" fmla="*/ 823148 w 2502854"/>
              <a:gd name="connsiteY74" fmla="*/ 2136792 h 2776872"/>
              <a:gd name="connsiteX75" fmla="*/ 864712 w 2502854"/>
              <a:gd name="connsiteY75" fmla="*/ 2211606 h 2776872"/>
              <a:gd name="connsiteX76" fmla="*/ 881337 w 2502854"/>
              <a:gd name="connsiteY76" fmla="*/ 2244857 h 2776872"/>
              <a:gd name="connsiteX77" fmla="*/ 939527 w 2502854"/>
              <a:gd name="connsiteY77" fmla="*/ 2269795 h 2776872"/>
              <a:gd name="connsiteX78" fmla="*/ 989403 w 2502854"/>
              <a:gd name="connsiteY78" fmla="*/ 2294733 h 2776872"/>
              <a:gd name="connsiteX79" fmla="*/ 1030967 w 2502854"/>
              <a:gd name="connsiteY79" fmla="*/ 2344610 h 2776872"/>
              <a:gd name="connsiteX80" fmla="*/ 1055905 w 2502854"/>
              <a:gd name="connsiteY80" fmla="*/ 2352922 h 2776872"/>
              <a:gd name="connsiteX81" fmla="*/ 1089156 w 2502854"/>
              <a:gd name="connsiteY81" fmla="*/ 2286421 h 2776872"/>
              <a:gd name="connsiteX82" fmla="*/ 1114094 w 2502854"/>
              <a:gd name="connsiteY82" fmla="*/ 2278108 h 2776872"/>
              <a:gd name="connsiteX83" fmla="*/ 1147345 w 2502854"/>
              <a:gd name="connsiteY83" fmla="*/ 2311359 h 2776872"/>
              <a:gd name="connsiteX84" fmla="*/ 1205534 w 2502854"/>
              <a:gd name="connsiteY84" fmla="*/ 2361235 h 2776872"/>
              <a:gd name="connsiteX85" fmla="*/ 1230472 w 2502854"/>
              <a:gd name="connsiteY85" fmla="*/ 2344610 h 2776872"/>
              <a:gd name="connsiteX86" fmla="*/ 1238785 w 2502854"/>
              <a:gd name="connsiteY86" fmla="*/ 2311359 h 2776872"/>
              <a:gd name="connsiteX87" fmla="*/ 1288661 w 2502854"/>
              <a:gd name="connsiteY87" fmla="*/ 2294733 h 2776872"/>
              <a:gd name="connsiteX88" fmla="*/ 1513105 w 2502854"/>
              <a:gd name="connsiteY88" fmla="*/ 2278108 h 2776872"/>
              <a:gd name="connsiteX89" fmla="*/ 1504792 w 2502854"/>
              <a:gd name="connsiteY89" fmla="*/ 2253170 h 2776872"/>
              <a:gd name="connsiteX90" fmla="*/ 1488167 w 2502854"/>
              <a:gd name="connsiteY90" fmla="*/ 2236544 h 2776872"/>
              <a:gd name="connsiteX91" fmla="*/ 1479854 w 2502854"/>
              <a:gd name="connsiteY91" fmla="*/ 2278108 h 2776872"/>
              <a:gd name="connsiteX92" fmla="*/ 1463228 w 2502854"/>
              <a:gd name="connsiteY92" fmla="*/ 2303046 h 2776872"/>
              <a:gd name="connsiteX93" fmla="*/ 1471541 w 2502854"/>
              <a:gd name="connsiteY93" fmla="*/ 2377861 h 2776872"/>
              <a:gd name="connsiteX94" fmla="*/ 1479854 w 2502854"/>
              <a:gd name="connsiteY94" fmla="*/ 2402799 h 2776872"/>
              <a:gd name="connsiteX95" fmla="*/ 1504792 w 2502854"/>
              <a:gd name="connsiteY95" fmla="*/ 2411112 h 2776872"/>
              <a:gd name="connsiteX96" fmla="*/ 1496479 w 2502854"/>
              <a:gd name="connsiteY96" fmla="*/ 2469301 h 2776872"/>
              <a:gd name="connsiteX97" fmla="*/ 1471541 w 2502854"/>
              <a:gd name="connsiteY97" fmla="*/ 2494239 h 2776872"/>
              <a:gd name="connsiteX98" fmla="*/ 1488167 w 2502854"/>
              <a:gd name="connsiteY98" fmla="*/ 2610617 h 2776872"/>
              <a:gd name="connsiteX99" fmla="*/ 1587919 w 2502854"/>
              <a:gd name="connsiteY99" fmla="*/ 2602304 h 2776872"/>
              <a:gd name="connsiteX100" fmla="*/ 1654421 w 2502854"/>
              <a:gd name="connsiteY100" fmla="*/ 2593992 h 2776872"/>
              <a:gd name="connsiteX101" fmla="*/ 1679359 w 2502854"/>
              <a:gd name="connsiteY101" fmla="*/ 2643868 h 2776872"/>
              <a:gd name="connsiteX102" fmla="*/ 1770799 w 2502854"/>
              <a:gd name="connsiteY102" fmla="*/ 2702057 h 2776872"/>
              <a:gd name="connsiteX103" fmla="*/ 1795737 w 2502854"/>
              <a:gd name="connsiteY103" fmla="*/ 2768559 h 2776872"/>
              <a:gd name="connsiteX104" fmla="*/ 1820676 w 2502854"/>
              <a:gd name="connsiteY104" fmla="*/ 2776872 h 2776872"/>
              <a:gd name="connsiteX105" fmla="*/ 1878865 w 2502854"/>
              <a:gd name="connsiteY105" fmla="*/ 2768559 h 2776872"/>
              <a:gd name="connsiteX106" fmla="*/ 1895490 w 2502854"/>
              <a:gd name="connsiteY106" fmla="*/ 2751933 h 2776872"/>
              <a:gd name="connsiteX107" fmla="*/ 1903803 w 2502854"/>
              <a:gd name="connsiteY107" fmla="*/ 2718682 h 2776872"/>
              <a:gd name="connsiteX108" fmla="*/ 1945367 w 2502854"/>
              <a:gd name="connsiteY108" fmla="*/ 2693744 h 2776872"/>
              <a:gd name="connsiteX109" fmla="*/ 1961992 w 2502854"/>
              <a:gd name="connsiteY109" fmla="*/ 2668806 h 2776872"/>
              <a:gd name="connsiteX110" fmla="*/ 1986930 w 2502854"/>
              <a:gd name="connsiteY110" fmla="*/ 2652181 h 2776872"/>
              <a:gd name="connsiteX111" fmla="*/ 2078370 w 2502854"/>
              <a:gd name="connsiteY111" fmla="*/ 2610617 h 2776872"/>
              <a:gd name="connsiteX112" fmla="*/ 2094996 w 2502854"/>
              <a:gd name="connsiteY112" fmla="*/ 2593992 h 2776872"/>
              <a:gd name="connsiteX113" fmla="*/ 2111621 w 2502854"/>
              <a:gd name="connsiteY113" fmla="*/ 2544115 h 2776872"/>
              <a:gd name="connsiteX114" fmla="*/ 2161497 w 2502854"/>
              <a:gd name="connsiteY114" fmla="*/ 2519177 h 2776872"/>
              <a:gd name="connsiteX115" fmla="*/ 2294501 w 2502854"/>
              <a:gd name="connsiteY115" fmla="*/ 2494239 h 2776872"/>
              <a:gd name="connsiteX116" fmla="*/ 2352690 w 2502854"/>
              <a:gd name="connsiteY116" fmla="*/ 2452675 h 2776872"/>
              <a:gd name="connsiteX117" fmla="*/ 2369316 w 2502854"/>
              <a:gd name="connsiteY117" fmla="*/ 2402799 h 2776872"/>
              <a:gd name="connsiteX118" fmla="*/ 2394254 w 2502854"/>
              <a:gd name="connsiteY118" fmla="*/ 2394486 h 2776872"/>
              <a:gd name="connsiteX119" fmla="*/ 2435817 w 2502854"/>
              <a:gd name="connsiteY119" fmla="*/ 2377861 h 2776872"/>
              <a:gd name="connsiteX120" fmla="*/ 2469068 w 2502854"/>
              <a:gd name="connsiteY120" fmla="*/ 2369548 h 2776872"/>
              <a:gd name="connsiteX121" fmla="*/ 2502319 w 2502854"/>
              <a:gd name="connsiteY121" fmla="*/ 2327984 h 2776872"/>
              <a:gd name="connsiteX122" fmla="*/ 2494007 w 2502854"/>
              <a:gd name="connsiteY122" fmla="*/ 2261482 h 2776872"/>
              <a:gd name="connsiteX123" fmla="*/ 2477381 w 2502854"/>
              <a:gd name="connsiteY123" fmla="*/ 2244857 h 2776872"/>
              <a:gd name="connsiteX124" fmla="*/ 2452443 w 2502854"/>
              <a:gd name="connsiteY124" fmla="*/ 2211606 h 2776872"/>
              <a:gd name="connsiteX125" fmla="*/ 2427505 w 2502854"/>
              <a:gd name="connsiteY125" fmla="*/ 2153417 h 2776872"/>
              <a:gd name="connsiteX126" fmla="*/ 2385941 w 2502854"/>
              <a:gd name="connsiteY126" fmla="*/ 2111853 h 2776872"/>
              <a:gd name="connsiteX127" fmla="*/ 2369316 w 2502854"/>
              <a:gd name="connsiteY127" fmla="*/ 2061977 h 2776872"/>
              <a:gd name="connsiteX128" fmla="*/ 2361003 w 2502854"/>
              <a:gd name="connsiteY128" fmla="*/ 2028726 h 2776872"/>
              <a:gd name="connsiteX129" fmla="*/ 2344377 w 2502854"/>
              <a:gd name="connsiteY129" fmla="*/ 2003788 h 2776872"/>
              <a:gd name="connsiteX130" fmla="*/ 2336065 w 2502854"/>
              <a:gd name="connsiteY130" fmla="*/ 1953912 h 2776872"/>
              <a:gd name="connsiteX131" fmla="*/ 2327752 w 2502854"/>
              <a:gd name="connsiteY131" fmla="*/ 1928973 h 2776872"/>
              <a:gd name="connsiteX132" fmla="*/ 2352690 w 2502854"/>
              <a:gd name="connsiteY132" fmla="*/ 1895722 h 2776872"/>
              <a:gd name="connsiteX133" fmla="*/ 2361003 w 2502854"/>
              <a:gd name="connsiteY133" fmla="*/ 1862472 h 2776872"/>
              <a:gd name="connsiteX134" fmla="*/ 2394254 w 2502854"/>
              <a:gd name="connsiteY134" fmla="*/ 1854159 h 2776872"/>
              <a:gd name="connsiteX135" fmla="*/ 2419192 w 2502854"/>
              <a:gd name="connsiteY135" fmla="*/ 1845846 h 2776872"/>
              <a:gd name="connsiteX136" fmla="*/ 2410879 w 2502854"/>
              <a:gd name="connsiteY136" fmla="*/ 1804282 h 2776872"/>
              <a:gd name="connsiteX137" fmla="*/ 2385941 w 2502854"/>
              <a:gd name="connsiteY137" fmla="*/ 1779344 h 2776872"/>
              <a:gd name="connsiteX138" fmla="*/ 2369316 w 2502854"/>
              <a:gd name="connsiteY138" fmla="*/ 1754406 h 2776872"/>
              <a:gd name="connsiteX139" fmla="*/ 2336065 w 2502854"/>
              <a:gd name="connsiteY139" fmla="*/ 1687904 h 2776872"/>
              <a:gd name="connsiteX140" fmla="*/ 2327752 w 2502854"/>
              <a:gd name="connsiteY140" fmla="*/ 1588152 h 2776872"/>
              <a:gd name="connsiteX141" fmla="*/ 2319439 w 2502854"/>
              <a:gd name="connsiteY141" fmla="*/ 1563213 h 2776872"/>
              <a:gd name="connsiteX142" fmla="*/ 2311127 w 2502854"/>
              <a:gd name="connsiteY142" fmla="*/ 1513337 h 2776872"/>
              <a:gd name="connsiteX143" fmla="*/ 2294501 w 2502854"/>
              <a:gd name="connsiteY143" fmla="*/ 1496712 h 2776872"/>
              <a:gd name="connsiteX144" fmla="*/ 2261250 w 2502854"/>
              <a:gd name="connsiteY144" fmla="*/ 1430210 h 2776872"/>
              <a:gd name="connsiteX145" fmla="*/ 2244625 w 2502854"/>
              <a:gd name="connsiteY145" fmla="*/ 1164202 h 2776872"/>
              <a:gd name="connsiteX146" fmla="*/ 2211374 w 2502854"/>
              <a:gd name="connsiteY146" fmla="*/ 1114326 h 2776872"/>
              <a:gd name="connsiteX147" fmla="*/ 2169810 w 2502854"/>
              <a:gd name="connsiteY147" fmla="*/ 1039512 h 2776872"/>
              <a:gd name="connsiteX148" fmla="*/ 2161497 w 2502854"/>
              <a:gd name="connsiteY148" fmla="*/ 981322 h 2776872"/>
              <a:gd name="connsiteX149" fmla="*/ 2128247 w 2502854"/>
              <a:gd name="connsiteY149" fmla="*/ 798442 h 2776872"/>
              <a:gd name="connsiteX150" fmla="*/ 2094996 w 2502854"/>
              <a:gd name="connsiteY150" fmla="*/ 773504 h 2776872"/>
              <a:gd name="connsiteX151" fmla="*/ 2036807 w 2502854"/>
              <a:gd name="connsiteY151" fmla="*/ 756879 h 2776872"/>
              <a:gd name="connsiteX152" fmla="*/ 2061745 w 2502854"/>
              <a:gd name="connsiteY152" fmla="*/ 707002 h 2776872"/>
              <a:gd name="connsiteX153" fmla="*/ 2045119 w 2502854"/>
              <a:gd name="connsiteY153" fmla="*/ 665439 h 2776872"/>
              <a:gd name="connsiteX154" fmla="*/ 2020181 w 2502854"/>
              <a:gd name="connsiteY154" fmla="*/ 615562 h 2776872"/>
              <a:gd name="connsiteX155" fmla="*/ 1953679 w 2502854"/>
              <a:gd name="connsiteY155" fmla="*/ 424370 h 2776872"/>
              <a:gd name="connsiteX156" fmla="*/ 1920428 w 2502854"/>
              <a:gd name="connsiteY156" fmla="*/ 41984 h 2776872"/>
              <a:gd name="connsiteX157" fmla="*/ 1912116 w 2502854"/>
              <a:gd name="connsiteY157" fmla="*/ 421 h 2776872"/>
              <a:gd name="connsiteX158" fmla="*/ 1895490 w 2502854"/>
              <a:gd name="connsiteY158" fmla="*/ 50297 h 2776872"/>
              <a:gd name="connsiteX159" fmla="*/ 1862239 w 2502854"/>
              <a:gd name="connsiteY159" fmla="*/ 116799 h 2776872"/>
              <a:gd name="connsiteX160" fmla="*/ 1853927 w 2502854"/>
              <a:gd name="connsiteY160" fmla="*/ 141737 h 2776872"/>
              <a:gd name="connsiteX161" fmla="*/ 1837301 w 2502854"/>
              <a:gd name="connsiteY161" fmla="*/ 158362 h 2776872"/>
              <a:gd name="connsiteX162" fmla="*/ 1812363 w 2502854"/>
              <a:gd name="connsiteY162" fmla="*/ 166675 h 2776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</a:cxnLst>
            <a:rect l="l" t="t" r="r" b="b"/>
            <a:pathLst>
              <a:path w="2502854" h="2776872">
                <a:moveTo>
                  <a:pt x="1812363" y="166675"/>
                </a:moveTo>
                <a:cubicBezTo>
                  <a:pt x="1801279" y="172217"/>
                  <a:pt x="1784500" y="183050"/>
                  <a:pt x="1770799" y="191613"/>
                </a:cubicBezTo>
                <a:cubicBezTo>
                  <a:pt x="1635215" y="276353"/>
                  <a:pt x="1866990" y="202733"/>
                  <a:pt x="1380101" y="224864"/>
                </a:cubicBezTo>
                <a:cubicBezTo>
                  <a:pt x="1344661" y="231952"/>
                  <a:pt x="1342814" y="230534"/>
                  <a:pt x="1313599" y="241490"/>
                </a:cubicBezTo>
                <a:cubicBezTo>
                  <a:pt x="1299628" y="246729"/>
                  <a:pt x="1285080" y="250868"/>
                  <a:pt x="1272036" y="258115"/>
                </a:cubicBezTo>
                <a:cubicBezTo>
                  <a:pt x="1259925" y="264843"/>
                  <a:pt x="1251757" y="278188"/>
                  <a:pt x="1238785" y="283053"/>
                </a:cubicBezTo>
                <a:cubicBezTo>
                  <a:pt x="1206693" y="295088"/>
                  <a:pt x="1172840" y="302358"/>
                  <a:pt x="1139032" y="307992"/>
                </a:cubicBezTo>
                <a:cubicBezTo>
                  <a:pt x="1099837" y="314524"/>
                  <a:pt x="1090629" y="314696"/>
                  <a:pt x="1055905" y="324617"/>
                </a:cubicBezTo>
                <a:cubicBezTo>
                  <a:pt x="1047480" y="327024"/>
                  <a:pt x="1038804" y="329011"/>
                  <a:pt x="1030967" y="332930"/>
                </a:cubicBezTo>
                <a:cubicBezTo>
                  <a:pt x="931131" y="382847"/>
                  <a:pt x="1066730" y="319784"/>
                  <a:pt x="989403" y="366181"/>
                </a:cubicBezTo>
                <a:cubicBezTo>
                  <a:pt x="981889" y="370689"/>
                  <a:pt x="972778" y="371722"/>
                  <a:pt x="964465" y="374493"/>
                </a:cubicBezTo>
                <a:cubicBezTo>
                  <a:pt x="958923" y="380035"/>
                  <a:pt x="952856" y="385098"/>
                  <a:pt x="947839" y="391119"/>
                </a:cubicBezTo>
                <a:cubicBezTo>
                  <a:pt x="938970" y="401762"/>
                  <a:pt x="933544" y="415501"/>
                  <a:pt x="922901" y="424370"/>
                </a:cubicBezTo>
                <a:cubicBezTo>
                  <a:pt x="916170" y="429979"/>
                  <a:pt x="906276" y="429911"/>
                  <a:pt x="897963" y="432682"/>
                </a:cubicBezTo>
                <a:lnTo>
                  <a:pt x="856399" y="474246"/>
                </a:lnTo>
                <a:cubicBezTo>
                  <a:pt x="850857" y="479788"/>
                  <a:pt x="847377" y="488971"/>
                  <a:pt x="839774" y="490872"/>
                </a:cubicBezTo>
                <a:cubicBezTo>
                  <a:pt x="828690" y="493643"/>
                  <a:pt x="817508" y="496045"/>
                  <a:pt x="806523" y="499184"/>
                </a:cubicBezTo>
                <a:cubicBezTo>
                  <a:pt x="798098" y="501591"/>
                  <a:pt x="790259" y="506258"/>
                  <a:pt x="781585" y="507497"/>
                </a:cubicBezTo>
                <a:cubicBezTo>
                  <a:pt x="731906" y="514594"/>
                  <a:pt x="631956" y="524122"/>
                  <a:pt x="631956" y="524122"/>
                </a:cubicBezTo>
                <a:cubicBezTo>
                  <a:pt x="620872" y="526893"/>
                  <a:pt x="609402" y="528423"/>
                  <a:pt x="598705" y="532435"/>
                </a:cubicBezTo>
                <a:cubicBezTo>
                  <a:pt x="587102" y="536786"/>
                  <a:pt x="577210" y="545142"/>
                  <a:pt x="565454" y="549061"/>
                </a:cubicBezTo>
                <a:cubicBezTo>
                  <a:pt x="543777" y="556287"/>
                  <a:pt x="498952" y="565686"/>
                  <a:pt x="498952" y="565686"/>
                </a:cubicBezTo>
                <a:cubicBezTo>
                  <a:pt x="469724" y="594916"/>
                  <a:pt x="493511" y="575494"/>
                  <a:pt x="440763" y="598937"/>
                </a:cubicBezTo>
                <a:cubicBezTo>
                  <a:pt x="371733" y="629616"/>
                  <a:pt x="447822" y="605484"/>
                  <a:pt x="341010" y="632188"/>
                </a:cubicBezTo>
                <a:lnTo>
                  <a:pt x="307759" y="640501"/>
                </a:lnTo>
                <a:lnTo>
                  <a:pt x="274508" y="648813"/>
                </a:lnTo>
                <a:cubicBezTo>
                  <a:pt x="268966" y="654355"/>
                  <a:pt x="264893" y="661934"/>
                  <a:pt x="257883" y="665439"/>
                </a:cubicBezTo>
                <a:cubicBezTo>
                  <a:pt x="242209" y="673276"/>
                  <a:pt x="208007" y="682064"/>
                  <a:pt x="208007" y="682064"/>
                </a:cubicBezTo>
                <a:cubicBezTo>
                  <a:pt x="199694" y="687606"/>
                  <a:pt x="191743" y="693733"/>
                  <a:pt x="183068" y="698690"/>
                </a:cubicBezTo>
                <a:cubicBezTo>
                  <a:pt x="172309" y="704838"/>
                  <a:pt x="159901" y="708112"/>
                  <a:pt x="149817" y="715315"/>
                </a:cubicBezTo>
                <a:cubicBezTo>
                  <a:pt x="94072" y="755132"/>
                  <a:pt x="156694" y="724858"/>
                  <a:pt x="99941" y="773504"/>
                </a:cubicBezTo>
                <a:cubicBezTo>
                  <a:pt x="76610" y="793502"/>
                  <a:pt x="44917" y="793759"/>
                  <a:pt x="16814" y="798442"/>
                </a:cubicBezTo>
                <a:cubicBezTo>
                  <a:pt x="11272" y="803984"/>
                  <a:pt x="-1713" y="807464"/>
                  <a:pt x="188" y="815068"/>
                </a:cubicBezTo>
                <a:cubicBezTo>
                  <a:pt x="2611" y="824760"/>
                  <a:pt x="17325" y="825452"/>
                  <a:pt x="25127" y="831693"/>
                </a:cubicBezTo>
                <a:cubicBezTo>
                  <a:pt x="31247" y="836589"/>
                  <a:pt x="36210" y="842777"/>
                  <a:pt x="41752" y="848319"/>
                </a:cubicBezTo>
                <a:cubicBezTo>
                  <a:pt x="44523" y="856632"/>
                  <a:pt x="50065" y="864495"/>
                  <a:pt x="50065" y="873257"/>
                </a:cubicBezTo>
                <a:cubicBezTo>
                  <a:pt x="50065" y="887104"/>
                  <a:pt x="37359" y="917072"/>
                  <a:pt x="33439" y="931446"/>
                </a:cubicBezTo>
                <a:cubicBezTo>
                  <a:pt x="12597" y="1007868"/>
                  <a:pt x="33766" y="980997"/>
                  <a:pt x="188" y="1014573"/>
                </a:cubicBezTo>
                <a:cubicBezTo>
                  <a:pt x="2959" y="1047824"/>
                  <a:pt x="4091" y="1081252"/>
                  <a:pt x="8501" y="1114326"/>
                </a:cubicBezTo>
                <a:cubicBezTo>
                  <a:pt x="9659" y="1123011"/>
                  <a:pt x="15096" y="1130672"/>
                  <a:pt x="16814" y="1139264"/>
                </a:cubicBezTo>
                <a:cubicBezTo>
                  <a:pt x="29915" y="1204768"/>
                  <a:pt x="17345" y="1179473"/>
                  <a:pt x="33439" y="1222392"/>
                </a:cubicBezTo>
                <a:cubicBezTo>
                  <a:pt x="35709" y="1228446"/>
                  <a:pt x="59136" y="1289652"/>
                  <a:pt x="66690" y="1297206"/>
                </a:cubicBezTo>
                <a:cubicBezTo>
                  <a:pt x="85055" y="1315571"/>
                  <a:pt x="114627" y="1332797"/>
                  <a:pt x="141505" y="1338770"/>
                </a:cubicBezTo>
                <a:cubicBezTo>
                  <a:pt x="157958" y="1342426"/>
                  <a:pt x="174756" y="1344311"/>
                  <a:pt x="191381" y="1347082"/>
                </a:cubicBezTo>
                <a:cubicBezTo>
                  <a:pt x="248548" y="1385194"/>
                  <a:pt x="222301" y="1374014"/>
                  <a:pt x="266196" y="1388646"/>
                </a:cubicBezTo>
                <a:cubicBezTo>
                  <a:pt x="275865" y="1417655"/>
                  <a:pt x="277806" y="1420041"/>
                  <a:pt x="282821" y="1455148"/>
                </a:cubicBezTo>
                <a:cubicBezTo>
                  <a:pt x="296742" y="1552592"/>
                  <a:pt x="281579" y="1501296"/>
                  <a:pt x="299447" y="1554901"/>
                </a:cubicBezTo>
                <a:cubicBezTo>
                  <a:pt x="288363" y="1557672"/>
                  <a:pt x="277181" y="1560075"/>
                  <a:pt x="266196" y="1563213"/>
                </a:cubicBezTo>
                <a:cubicBezTo>
                  <a:pt x="257770" y="1565620"/>
                  <a:pt x="243664" y="1563101"/>
                  <a:pt x="241257" y="1571526"/>
                </a:cubicBezTo>
                <a:cubicBezTo>
                  <a:pt x="230249" y="1610054"/>
                  <a:pt x="253841" y="1631851"/>
                  <a:pt x="282821" y="1646341"/>
                </a:cubicBezTo>
                <a:cubicBezTo>
                  <a:pt x="293040" y="1651450"/>
                  <a:pt x="304988" y="1651882"/>
                  <a:pt x="316072" y="1654653"/>
                </a:cubicBezTo>
                <a:cubicBezTo>
                  <a:pt x="324385" y="1651882"/>
                  <a:pt x="333496" y="1650849"/>
                  <a:pt x="341010" y="1646341"/>
                </a:cubicBezTo>
                <a:cubicBezTo>
                  <a:pt x="347731" y="1642309"/>
                  <a:pt x="351516" y="1634611"/>
                  <a:pt x="357636" y="1629715"/>
                </a:cubicBezTo>
                <a:cubicBezTo>
                  <a:pt x="365437" y="1623474"/>
                  <a:pt x="374773" y="1619331"/>
                  <a:pt x="382574" y="1613090"/>
                </a:cubicBezTo>
                <a:cubicBezTo>
                  <a:pt x="388694" y="1608194"/>
                  <a:pt x="391764" y="1598942"/>
                  <a:pt x="399199" y="1596464"/>
                </a:cubicBezTo>
                <a:cubicBezTo>
                  <a:pt x="426007" y="1587528"/>
                  <a:pt x="454618" y="1585381"/>
                  <a:pt x="482327" y="1579839"/>
                </a:cubicBezTo>
                <a:cubicBezTo>
                  <a:pt x="523890" y="1582610"/>
                  <a:pt x="566605" y="1578049"/>
                  <a:pt x="607017" y="1588152"/>
                </a:cubicBezTo>
                <a:cubicBezTo>
                  <a:pt x="615518" y="1590277"/>
                  <a:pt x="615330" y="1604328"/>
                  <a:pt x="615330" y="1613090"/>
                </a:cubicBezTo>
                <a:cubicBezTo>
                  <a:pt x="615330" y="1640937"/>
                  <a:pt x="618540" y="1670866"/>
                  <a:pt x="607017" y="1696217"/>
                </a:cubicBezTo>
                <a:cubicBezTo>
                  <a:pt x="602290" y="1706617"/>
                  <a:pt x="584752" y="1701392"/>
                  <a:pt x="573767" y="1704530"/>
                </a:cubicBezTo>
                <a:cubicBezTo>
                  <a:pt x="532878" y="1716212"/>
                  <a:pt x="560018" y="1711883"/>
                  <a:pt x="507265" y="1729468"/>
                </a:cubicBezTo>
                <a:cubicBezTo>
                  <a:pt x="496427" y="1733081"/>
                  <a:pt x="485098" y="1735010"/>
                  <a:pt x="474014" y="1737781"/>
                </a:cubicBezTo>
                <a:cubicBezTo>
                  <a:pt x="465701" y="1743323"/>
                  <a:pt x="454618" y="1746093"/>
                  <a:pt x="449076" y="1754406"/>
                </a:cubicBezTo>
                <a:cubicBezTo>
                  <a:pt x="442739" y="1763912"/>
                  <a:pt x="443902" y="1776672"/>
                  <a:pt x="440763" y="1787657"/>
                </a:cubicBezTo>
                <a:cubicBezTo>
                  <a:pt x="438356" y="1796082"/>
                  <a:pt x="435221" y="1804282"/>
                  <a:pt x="432450" y="1812595"/>
                </a:cubicBezTo>
                <a:cubicBezTo>
                  <a:pt x="437992" y="1826450"/>
                  <a:pt x="437138" y="1845206"/>
                  <a:pt x="449076" y="1854159"/>
                </a:cubicBezTo>
                <a:cubicBezTo>
                  <a:pt x="462560" y="1864272"/>
                  <a:pt x="484218" y="1854287"/>
                  <a:pt x="498952" y="1862472"/>
                </a:cubicBezTo>
                <a:cubicBezTo>
                  <a:pt x="511063" y="1869200"/>
                  <a:pt x="515577" y="1884639"/>
                  <a:pt x="523890" y="1895722"/>
                </a:cubicBezTo>
                <a:cubicBezTo>
                  <a:pt x="526661" y="1904035"/>
                  <a:pt x="532203" y="1911898"/>
                  <a:pt x="532203" y="1920661"/>
                </a:cubicBezTo>
                <a:cubicBezTo>
                  <a:pt x="532203" y="1967657"/>
                  <a:pt x="527267" y="1977030"/>
                  <a:pt x="515577" y="2012101"/>
                </a:cubicBezTo>
                <a:cubicBezTo>
                  <a:pt x="518348" y="2023185"/>
                  <a:pt x="515811" y="2037274"/>
                  <a:pt x="523890" y="2045352"/>
                </a:cubicBezTo>
                <a:cubicBezTo>
                  <a:pt x="531969" y="2053430"/>
                  <a:pt x="546303" y="2050051"/>
                  <a:pt x="557141" y="2053664"/>
                </a:cubicBezTo>
                <a:cubicBezTo>
                  <a:pt x="672130" y="2091993"/>
                  <a:pt x="502343" y="2065472"/>
                  <a:pt x="764959" y="2078602"/>
                </a:cubicBezTo>
                <a:cubicBezTo>
                  <a:pt x="773272" y="2081373"/>
                  <a:pt x="782383" y="2082407"/>
                  <a:pt x="789897" y="2086915"/>
                </a:cubicBezTo>
                <a:cubicBezTo>
                  <a:pt x="808032" y="2097796"/>
                  <a:pt x="814486" y="2119468"/>
                  <a:pt x="823148" y="2136792"/>
                </a:cubicBezTo>
                <a:cubicBezTo>
                  <a:pt x="838079" y="2211443"/>
                  <a:pt x="817539" y="2148708"/>
                  <a:pt x="864712" y="2211606"/>
                </a:cubicBezTo>
                <a:cubicBezTo>
                  <a:pt x="872147" y="2221520"/>
                  <a:pt x="872575" y="2236095"/>
                  <a:pt x="881337" y="2244857"/>
                </a:cubicBezTo>
                <a:cubicBezTo>
                  <a:pt x="891608" y="2255128"/>
                  <a:pt x="924624" y="2264827"/>
                  <a:pt x="939527" y="2269795"/>
                </a:cubicBezTo>
                <a:cubicBezTo>
                  <a:pt x="985249" y="2315519"/>
                  <a:pt x="917910" y="2253879"/>
                  <a:pt x="989403" y="2294733"/>
                </a:cubicBezTo>
                <a:cubicBezTo>
                  <a:pt x="1044810" y="2326394"/>
                  <a:pt x="987930" y="2310181"/>
                  <a:pt x="1030967" y="2344610"/>
                </a:cubicBezTo>
                <a:cubicBezTo>
                  <a:pt x="1037809" y="2350084"/>
                  <a:pt x="1047592" y="2350151"/>
                  <a:pt x="1055905" y="2352922"/>
                </a:cubicBezTo>
                <a:cubicBezTo>
                  <a:pt x="1064196" y="2328049"/>
                  <a:pt x="1064973" y="2300930"/>
                  <a:pt x="1089156" y="2286421"/>
                </a:cubicBezTo>
                <a:cubicBezTo>
                  <a:pt x="1096670" y="2281913"/>
                  <a:pt x="1105781" y="2280879"/>
                  <a:pt x="1114094" y="2278108"/>
                </a:cubicBezTo>
                <a:cubicBezTo>
                  <a:pt x="1161595" y="2293942"/>
                  <a:pt x="1122011" y="2273358"/>
                  <a:pt x="1147345" y="2311359"/>
                </a:cubicBezTo>
                <a:cubicBezTo>
                  <a:pt x="1158924" y="2328727"/>
                  <a:pt x="1190168" y="2349711"/>
                  <a:pt x="1205534" y="2361235"/>
                </a:cubicBezTo>
                <a:cubicBezTo>
                  <a:pt x="1213847" y="2355693"/>
                  <a:pt x="1224930" y="2352923"/>
                  <a:pt x="1230472" y="2344610"/>
                </a:cubicBezTo>
                <a:cubicBezTo>
                  <a:pt x="1236809" y="2335104"/>
                  <a:pt x="1230111" y="2318794"/>
                  <a:pt x="1238785" y="2311359"/>
                </a:cubicBezTo>
                <a:cubicBezTo>
                  <a:pt x="1252091" y="2299954"/>
                  <a:pt x="1272036" y="2300275"/>
                  <a:pt x="1288661" y="2294733"/>
                </a:cubicBezTo>
                <a:cubicBezTo>
                  <a:pt x="1376736" y="2265375"/>
                  <a:pt x="1304906" y="2286783"/>
                  <a:pt x="1513105" y="2278108"/>
                </a:cubicBezTo>
                <a:cubicBezTo>
                  <a:pt x="1510334" y="2269795"/>
                  <a:pt x="1509300" y="2260684"/>
                  <a:pt x="1504792" y="2253170"/>
                </a:cubicBezTo>
                <a:cubicBezTo>
                  <a:pt x="1500760" y="2246450"/>
                  <a:pt x="1493709" y="2231002"/>
                  <a:pt x="1488167" y="2236544"/>
                </a:cubicBezTo>
                <a:cubicBezTo>
                  <a:pt x="1478176" y="2246535"/>
                  <a:pt x="1484815" y="2264879"/>
                  <a:pt x="1479854" y="2278108"/>
                </a:cubicBezTo>
                <a:cubicBezTo>
                  <a:pt x="1476346" y="2287463"/>
                  <a:pt x="1468770" y="2294733"/>
                  <a:pt x="1463228" y="2303046"/>
                </a:cubicBezTo>
                <a:cubicBezTo>
                  <a:pt x="1465999" y="2327984"/>
                  <a:pt x="1467416" y="2353111"/>
                  <a:pt x="1471541" y="2377861"/>
                </a:cubicBezTo>
                <a:cubicBezTo>
                  <a:pt x="1472982" y="2386504"/>
                  <a:pt x="1473658" y="2396603"/>
                  <a:pt x="1479854" y="2402799"/>
                </a:cubicBezTo>
                <a:cubicBezTo>
                  <a:pt x="1486050" y="2408995"/>
                  <a:pt x="1496479" y="2408341"/>
                  <a:pt x="1504792" y="2411112"/>
                </a:cubicBezTo>
                <a:cubicBezTo>
                  <a:pt x="1502021" y="2430508"/>
                  <a:pt x="1503756" y="2451109"/>
                  <a:pt x="1496479" y="2469301"/>
                </a:cubicBezTo>
                <a:cubicBezTo>
                  <a:pt x="1492113" y="2480216"/>
                  <a:pt x="1473203" y="2482601"/>
                  <a:pt x="1471541" y="2494239"/>
                </a:cubicBezTo>
                <a:cubicBezTo>
                  <a:pt x="1464256" y="2545234"/>
                  <a:pt x="1474868" y="2570722"/>
                  <a:pt x="1488167" y="2610617"/>
                </a:cubicBezTo>
                <a:cubicBezTo>
                  <a:pt x="1521418" y="2607846"/>
                  <a:pt x="1555201" y="2608848"/>
                  <a:pt x="1587919" y="2602304"/>
                </a:cubicBezTo>
                <a:cubicBezTo>
                  <a:pt x="1667421" y="2586404"/>
                  <a:pt x="1542519" y="2571611"/>
                  <a:pt x="1654421" y="2593992"/>
                </a:cubicBezTo>
                <a:cubicBezTo>
                  <a:pt x="1659338" y="2608743"/>
                  <a:pt x="1665347" y="2634060"/>
                  <a:pt x="1679359" y="2643868"/>
                </a:cubicBezTo>
                <a:cubicBezTo>
                  <a:pt x="1807721" y="2733721"/>
                  <a:pt x="1703981" y="2635239"/>
                  <a:pt x="1770799" y="2702057"/>
                </a:cubicBezTo>
                <a:cubicBezTo>
                  <a:pt x="1779112" y="2724224"/>
                  <a:pt x="1782605" y="2748861"/>
                  <a:pt x="1795737" y="2768559"/>
                </a:cubicBezTo>
                <a:cubicBezTo>
                  <a:pt x="1800598" y="2775850"/>
                  <a:pt x="1811913" y="2776872"/>
                  <a:pt x="1820676" y="2776872"/>
                </a:cubicBezTo>
                <a:cubicBezTo>
                  <a:pt x="1840269" y="2776872"/>
                  <a:pt x="1859469" y="2771330"/>
                  <a:pt x="1878865" y="2768559"/>
                </a:cubicBezTo>
                <a:cubicBezTo>
                  <a:pt x="1884407" y="2763017"/>
                  <a:pt x="1891985" y="2758943"/>
                  <a:pt x="1895490" y="2751933"/>
                </a:cubicBezTo>
                <a:cubicBezTo>
                  <a:pt x="1900599" y="2741714"/>
                  <a:pt x="1896368" y="2727356"/>
                  <a:pt x="1903803" y="2718682"/>
                </a:cubicBezTo>
                <a:cubicBezTo>
                  <a:pt x="1914318" y="2706415"/>
                  <a:pt x="1931512" y="2702057"/>
                  <a:pt x="1945367" y="2693744"/>
                </a:cubicBezTo>
                <a:cubicBezTo>
                  <a:pt x="1950909" y="2685431"/>
                  <a:pt x="1954928" y="2675870"/>
                  <a:pt x="1961992" y="2668806"/>
                </a:cubicBezTo>
                <a:cubicBezTo>
                  <a:pt x="1969056" y="2661742"/>
                  <a:pt x="1978159" y="2656965"/>
                  <a:pt x="1986930" y="2652181"/>
                </a:cubicBezTo>
                <a:cubicBezTo>
                  <a:pt x="2045340" y="2620321"/>
                  <a:pt x="2035552" y="2624890"/>
                  <a:pt x="2078370" y="2610617"/>
                </a:cubicBezTo>
                <a:cubicBezTo>
                  <a:pt x="2083912" y="2605075"/>
                  <a:pt x="2091491" y="2601002"/>
                  <a:pt x="2094996" y="2593992"/>
                </a:cubicBezTo>
                <a:cubicBezTo>
                  <a:pt x="2102833" y="2578317"/>
                  <a:pt x="2099229" y="2556507"/>
                  <a:pt x="2111621" y="2544115"/>
                </a:cubicBezTo>
                <a:cubicBezTo>
                  <a:pt x="2135051" y="2520686"/>
                  <a:pt x="2122502" y="2527533"/>
                  <a:pt x="2161497" y="2519177"/>
                </a:cubicBezTo>
                <a:cubicBezTo>
                  <a:pt x="2231238" y="2504233"/>
                  <a:pt x="2234594" y="2504224"/>
                  <a:pt x="2294501" y="2494239"/>
                </a:cubicBezTo>
                <a:cubicBezTo>
                  <a:pt x="2316406" y="2483286"/>
                  <a:pt x="2339728" y="2476006"/>
                  <a:pt x="2352690" y="2452675"/>
                </a:cubicBezTo>
                <a:cubicBezTo>
                  <a:pt x="2361201" y="2437356"/>
                  <a:pt x="2352691" y="2408341"/>
                  <a:pt x="2369316" y="2402799"/>
                </a:cubicBezTo>
                <a:cubicBezTo>
                  <a:pt x="2377629" y="2400028"/>
                  <a:pt x="2386050" y="2397563"/>
                  <a:pt x="2394254" y="2394486"/>
                </a:cubicBezTo>
                <a:cubicBezTo>
                  <a:pt x="2408225" y="2389247"/>
                  <a:pt x="2421661" y="2382580"/>
                  <a:pt x="2435817" y="2377861"/>
                </a:cubicBezTo>
                <a:cubicBezTo>
                  <a:pt x="2446656" y="2374248"/>
                  <a:pt x="2457984" y="2372319"/>
                  <a:pt x="2469068" y="2369548"/>
                </a:cubicBezTo>
                <a:cubicBezTo>
                  <a:pt x="2477128" y="2361488"/>
                  <a:pt x="2501270" y="2339520"/>
                  <a:pt x="2502319" y="2327984"/>
                </a:cubicBezTo>
                <a:cubicBezTo>
                  <a:pt x="2504342" y="2305736"/>
                  <a:pt x="2500426" y="2282880"/>
                  <a:pt x="2494007" y="2261482"/>
                </a:cubicBezTo>
                <a:cubicBezTo>
                  <a:pt x="2491755" y="2253975"/>
                  <a:pt x="2482398" y="2250878"/>
                  <a:pt x="2477381" y="2244857"/>
                </a:cubicBezTo>
                <a:cubicBezTo>
                  <a:pt x="2468511" y="2234214"/>
                  <a:pt x="2460756" y="2222690"/>
                  <a:pt x="2452443" y="2211606"/>
                </a:cubicBezTo>
                <a:cubicBezTo>
                  <a:pt x="2446265" y="2193072"/>
                  <a:pt x="2439487" y="2168823"/>
                  <a:pt x="2427505" y="2153417"/>
                </a:cubicBezTo>
                <a:cubicBezTo>
                  <a:pt x="2415476" y="2137951"/>
                  <a:pt x="2385941" y="2111853"/>
                  <a:pt x="2385941" y="2111853"/>
                </a:cubicBezTo>
                <a:cubicBezTo>
                  <a:pt x="2380399" y="2095228"/>
                  <a:pt x="2373566" y="2078978"/>
                  <a:pt x="2369316" y="2061977"/>
                </a:cubicBezTo>
                <a:cubicBezTo>
                  <a:pt x="2366545" y="2050893"/>
                  <a:pt x="2365504" y="2039227"/>
                  <a:pt x="2361003" y="2028726"/>
                </a:cubicBezTo>
                <a:cubicBezTo>
                  <a:pt x="2357067" y="2019543"/>
                  <a:pt x="2349919" y="2012101"/>
                  <a:pt x="2344377" y="2003788"/>
                </a:cubicBezTo>
                <a:cubicBezTo>
                  <a:pt x="2341606" y="1987163"/>
                  <a:pt x="2339721" y="1970365"/>
                  <a:pt x="2336065" y="1953912"/>
                </a:cubicBezTo>
                <a:cubicBezTo>
                  <a:pt x="2334164" y="1945358"/>
                  <a:pt x="2325345" y="1937399"/>
                  <a:pt x="2327752" y="1928973"/>
                </a:cubicBezTo>
                <a:cubicBezTo>
                  <a:pt x="2331558" y="1915651"/>
                  <a:pt x="2344377" y="1906806"/>
                  <a:pt x="2352690" y="1895722"/>
                </a:cubicBezTo>
                <a:cubicBezTo>
                  <a:pt x="2355461" y="1884639"/>
                  <a:pt x="2352925" y="1870550"/>
                  <a:pt x="2361003" y="1862472"/>
                </a:cubicBezTo>
                <a:cubicBezTo>
                  <a:pt x="2369082" y="1854394"/>
                  <a:pt x="2383269" y="1857298"/>
                  <a:pt x="2394254" y="1854159"/>
                </a:cubicBezTo>
                <a:cubicBezTo>
                  <a:pt x="2402679" y="1851752"/>
                  <a:pt x="2410879" y="1848617"/>
                  <a:pt x="2419192" y="1845846"/>
                </a:cubicBezTo>
                <a:cubicBezTo>
                  <a:pt x="2416421" y="1831991"/>
                  <a:pt x="2417198" y="1816919"/>
                  <a:pt x="2410879" y="1804282"/>
                </a:cubicBezTo>
                <a:cubicBezTo>
                  <a:pt x="2405622" y="1793767"/>
                  <a:pt x="2393467" y="1788375"/>
                  <a:pt x="2385941" y="1779344"/>
                </a:cubicBezTo>
                <a:cubicBezTo>
                  <a:pt x="2379545" y="1771669"/>
                  <a:pt x="2374100" y="1763177"/>
                  <a:pt x="2369316" y="1754406"/>
                </a:cubicBezTo>
                <a:cubicBezTo>
                  <a:pt x="2357448" y="1732648"/>
                  <a:pt x="2336065" y="1687904"/>
                  <a:pt x="2336065" y="1687904"/>
                </a:cubicBezTo>
                <a:cubicBezTo>
                  <a:pt x="2333294" y="1654653"/>
                  <a:pt x="2332162" y="1621225"/>
                  <a:pt x="2327752" y="1588152"/>
                </a:cubicBezTo>
                <a:cubicBezTo>
                  <a:pt x="2326594" y="1579466"/>
                  <a:pt x="2321340" y="1571767"/>
                  <a:pt x="2319439" y="1563213"/>
                </a:cubicBezTo>
                <a:cubicBezTo>
                  <a:pt x="2315783" y="1546760"/>
                  <a:pt x="2317045" y="1529118"/>
                  <a:pt x="2311127" y="1513337"/>
                </a:cubicBezTo>
                <a:cubicBezTo>
                  <a:pt x="2308375" y="1505999"/>
                  <a:pt x="2300043" y="1502254"/>
                  <a:pt x="2294501" y="1496712"/>
                </a:cubicBezTo>
                <a:cubicBezTo>
                  <a:pt x="2275398" y="1439400"/>
                  <a:pt x="2290268" y="1459227"/>
                  <a:pt x="2261250" y="1430210"/>
                </a:cubicBezTo>
                <a:cubicBezTo>
                  <a:pt x="2260956" y="1424627"/>
                  <a:pt x="2250183" y="1195700"/>
                  <a:pt x="2244625" y="1164202"/>
                </a:cubicBezTo>
                <a:cubicBezTo>
                  <a:pt x="2236919" y="1120532"/>
                  <a:pt x="2228903" y="1141871"/>
                  <a:pt x="2211374" y="1114326"/>
                </a:cubicBezTo>
                <a:cubicBezTo>
                  <a:pt x="2196058" y="1090258"/>
                  <a:pt x="2183665" y="1064450"/>
                  <a:pt x="2169810" y="1039512"/>
                </a:cubicBezTo>
                <a:cubicBezTo>
                  <a:pt x="2167039" y="1020115"/>
                  <a:pt x="2163661" y="1000796"/>
                  <a:pt x="2161497" y="981322"/>
                </a:cubicBezTo>
                <a:cubicBezTo>
                  <a:pt x="2154741" y="920518"/>
                  <a:pt x="2156679" y="855306"/>
                  <a:pt x="2128247" y="798442"/>
                </a:cubicBezTo>
                <a:cubicBezTo>
                  <a:pt x="2122051" y="786050"/>
                  <a:pt x="2107025" y="780378"/>
                  <a:pt x="2094996" y="773504"/>
                </a:cubicBezTo>
                <a:cubicBezTo>
                  <a:pt x="2085725" y="768207"/>
                  <a:pt x="2043999" y="758677"/>
                  <a:pt x="2036807" y="756879"/>
                </a:cubicBezTo>
                <a:cubicBezTo>
                  <a:pt x="2043148" y="747368"/>
                  <a:pt x="2063556" y="721493"/>
                  <a:pt x="2061745" y="707002"/>
                </a:cubicBezTo>
                <a:cubicBezTo>
                  <a:pt x="2059894" y="692196"/>
                  <a:pt x="2050358" y="679411"/>
                  <a:pt x="2045119" y="665439"/>
                </a:cubicBezTo>
                <a:cubicBezTo>
                  <a:pt x="2030368" y="626103"/>
                  <a:pt x="2045407" y="653402"/>
                  <a:pt x="2020181" y="615562"/>
                </a:cubicBezTo>
                <a:cubicBezTo>
                  <a:pt x="1976675" y="424138"/>
                  <a:pt x="2037924" y="452449"/>
                  <a:pt x="1953679" y="424370"/>
                </a:cubicBezTo>
                <a:cubicBezTo>
                  <a:pt x="1893063" y="194027"/>
                  <a:pt x="1910101" y="320830"/>
                  <a:pt x="1920428" y="41984"/>
                </a:cubicBezTo>
                <a:cubicBezTo>
                  <a:pt x="1917657" y="28130"/>
                  <a:pt x="1925520" y="-4047"/>
                  <a:pt x="1912116" y="421"/>
                </a:cubicBezTo>
                <a:cubicBezTo>
                  <a:pt x="1895491" y="5963"/>
                  <a:pt x="1905211" y="35715"/>
                  <a:pt x="1895490" y="50297"/>
                </a:cubicBezTo>
                <a:cubicBezTo>
                  <a:pt x="1872534" y="84732"/>
                  <a:pt x="1879669" y="70319"/>
                  <a:pt x="1862239" y="116799"/>
                </a:cubicBezTo>
                <a:cubicBezTo>
                  <a:pt x="1859162" y="125003"/>
                  <a:pt x="1858435" y="134223"/>
                  <a:pt x="1853927" y="141737"/>
                </a:cubicBezTo>
                <a:cubicBezTo>
                  <a:pt x="1849895" y="148457"/>
                  <a:pt x="1842003" y="152092"/>
                  <a:pt x="1837301" y="158362"/>
                </a:cubicBezTo>
                <a:cubicBezTo>
                  <a:pt x="1833583" y="163319"/>
                  <a:pt x="1823447" y="161133"/>
                  <a:pt x="1812363" y="166675"/>
                </a:cubicBezTo>
                <a:close/>
              </a:path>
            </a:pathLst>
          </a:cu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Forme libre 6"/>
          <p:cNvSpPr/>
          <p:nvPr/>
        </p:nvSpPr>
        <p:spPr>
          <a:xfrm>
            <a:off x="647766" y="2567536"/>
            <a:ext cx="2960379" cy="3158979"/>
          </a:xfrm>
          <a:custGeom>
            <a:avLst/>
            <a:gdLst>
              <a:gd name="connsiteX0" fmla="*/ 1363288 w 2960379"/>
              <a:gd name="connsiteY0" fmla="*/ 1138843 h 3158979"/>
              <a:gd name="connsiteX1" fmla="*/ 1396539 w 2960379"/>
              <a:gd name="connsiteY1" fmla="*/ 1180407 h 3158979"/>
              <a:gd name="connsiteX2" fmla="*/ 1413164 w 2960379"/>
              <a:gd name="connsiteY2" fmla="*/ 1255221 h 3158979"/>
              <a:gd name="connsiteX3" fmla="*/ 1438102 w 2960379"/>
              <a:gd name="connsiteY3" fmla="*/ 1305098 h 3158979"/>
              <a:gd name="connsiteX4" fmla="*/ 1463040 w 2960379"/>
              <a:gd name="connsiteY4" fmla="*/ 1321723 h 3158979"/>
              <a:gd name="connsiteX5" fmla="*/ 1504604 w 2960379"/>
              <a:gd name="connsiteY5" fmla="*/ 1346661 h 3158979"/>
              <a:gd name="connsiteX6" fmla="*/ 1546168 w 2960379"/>
              <a:gd name="connsiteY6" fmla="*/ 1438101 h 3158979"/>
              <a:gd name="connsiteX7" fmla="*/ 1562793 w 2960379"/>
              <a:gd name="connsiteY7" fmla="*/ 1487978 h 3158979"/>
              <a:gd name="connsiteX8" fmla="*/ 1554480 w 2960379"/>
              <a:gd name="connsiteY8" fmla="*/ 1571105 h 3158979"/>
              <a:gd name="connsiteX9" fmla="*/ 1546168 w 2960379"/>
              <a:gd name="connsiteY9" fmla="*/ 1596043 h 3158979"/>
              <a:gd name="connsiteX10" fmla="*/ 1554480 w 2960379"/>
              <a:gd name="connsiteY10" fmla="*/ 1637607 h 3158979"/>
              <a:gd name="connsiteX11" fmla="*/ 1596044 w 2960379"/>
              <a:gd name="connsiteY11" fmla="*/ 1828800 h 3158979"/>
              <a:gd name="connsiteX12" fmla="*/ 1620982 w 2960379"/>
              <a:gd name="connsiteY12" fmla="*/ 1837112 h 3158979"/>
              <a:gd name="connsiteX13" fmla="*/ 1637608 w 2960379"/>
              <a:gd name="connsiteY13" fmla="*/ 1870363 h 3158979"/>
              <a:gd name="connsiteX14" fmla="*/ 1670859 w 2960379"/>
              <a:gd name="connsiteY14" fmla="*/ 1886989 h 3158979"/>
              <a:gd name="connsiteX15" fmla="*/ 1687484 w 2960379"/>
              <a:gd name="connsiteY15" fmla="*/ 1936865 h 3158979"/>
              <a:gd name="connsiteX16" fmla="*/ 1737360 w 2960379"/>
              <a:gd name="connsiteY16" fmla="*/ 1978429 h 3158979"/>
              <a:gd name="connsiteX17" fmla="*/ 1745673 w 2960379"/>
              <a:gd name="connsiteY17" fmla="*/ 2003367 h 3158979"/>
              <a:gd name="connsiteX18" fmla="*/ 1770611 w 2960379"/>
              <a:gd name="connsiteY18" fmla="*/ 2152996 h 3158979"/>
              <a:gd name="connsiteX19" fmla="*/ 1803862 w 2960379"/>
              <a:gd name="connsiteY19" fmla="*/ 2161309 h 3158979"/>
              <a:gd name="connsiteX20" fmla="*/ 1853739 w 2960379"/>
              <a:gd name="connsiteY20" fmla="*/ 2078181 h 3158979"/>
              <a:gd name="connsiteX21" fmla="*/ 1878677 w 2960379"/>
              <a:gd name="connsiteY21" fmla="*/ 2086494 h 3158979"/>
              <a:gd name="connsiteX22" fmla="*/ 1953491 w 2960379"/>
              <a:gd name="connsiteY22" fmla="*/ 2094807 h 3158979"/>
              <a:gd name="connsiteX23" fmla="*/ 2111433 w 2960379"/>
              <a:gd name="connsiteY23" fmla="*/ 2103120 h 3158979"/>
              <a:gd name="connsiteX24" fmla="*/ 2103120 w 2960379"/>
              <a:gd name="connsiteY24" fmla="*/ 2186247 h 3158979"/>
              <a:gd name="connsiteX25" fmla="*/ 2069870 w 2960379"/>
              <a:gd name="connsiteY25" fmla="*/ 2202872 h 3158979"/>
              <a:gd name="connsiteX26" fmla="*/ 2053244 w 2960379"/>
              <a:gd name="connsiteY26" fmla="*/ 2219498 h 3158979"/>
              <a:gd name="connsiteX27" fmla="*/ 2011680 w 2960379"/>
              <a:gd name="connsiteY27" fmla="*/ 2261061 h 3158979"/>
              <a:gd name="connsiteX28" fmla="*/ 1978430 w 2960379"/>
              <a:gd name="connsiteY28" fmla="*/ 2302625 h 3158979"/>
              <a:gd name="connsiteX29" fmla="*/ 1953491 w 2960379"/>
              <a:gd name="connsiteY29" fmla="*/ 2319250 h 3158979"/>
              <a:gd name="connsiteX30" fmla="*/ 1936866 w 2960379"/>
              <a:gd name="connsiteY30" fmla="*/ 2335876 h 3158979"/>
              <a:gd name="connsiteX31" fmla="*/ 1986742 w 2960379"/>
              <a:gd name="connsiteY31" fmla="*/ 2369127 h 3158979"/>
              <a:gd name="connsiteX32" fmla="*/ 2003368 w 2960379"/>
              <a:gd name="connsiteY32" fmla="*/ 2402378 h 3158979"/>
              <a:gd name="connsiteX33" fmla="*/ 2036619 w 2960379"/>
              <a:gd name="connsiteY33" fmla="*/ 2460567 h 3158979"/>
              <a:gd name="connsiteX34" fmla="*/ 2044931 w 2960379"/>
              <a:gd name="connsiteY34" fmla="*/ 2493818 h 3158979"/>
              <a:gd name="connsiteX35" fmla="*/ 2053244 w 2960379"/>
              <a:gd name="connsiteY35" fmla="*/ 2585258 h 3158979"/>
              <a:gd name="connsiteX36" fmla="*/ 2144684 w 2960379"/>
              <a:gd name="connsiteY36" fmla="*/ 2593570 h 3158979"/>
              <a:gd name="connsiteX37" fmla="*/ 2169622 w 2960379"/>
              <a:gd name="connsiteY37" fmla="*/ 2601883 h 3158979"/>
              <a:gd name="connsiteX38" fmla="*/ 2202873 w 2960379"/>
              <a:gd name="connsiteY38" fmla="*/ 2618509 h 3158979"/>
              <a:gd name="connsiteX39" fmla="*/ 2269375 w 2960379"/>
              <a:gd name="connsiteY39" fmla="*/ 2568632 h 3158979"/>
              <a:gd name="connsiteX40" fmla="*/ 2335877 w 2960379"/>
              <a:gd name="connsiteY40" fmla="*/ 2651760 h 3158979"/>
              <a:gd name="connsiteX41" fmla="*/ 2360815 w 2960379"/>
              <a:gd name="connsiteY41" fmla="*/ 2701636 h 3158979"/>
              <a:gd name="connsiteX42" fmla="*/ 2377440 w 2960379"/>
              <a:gd name="connsiteY42" fmla="*/ 2759825 h 3158979"/>
              <a:gd name="connsiteX43" fmla="*/ 2394066 w 2960379"/>
              <a:gd name="connsiteY43" fmla="*/ 2776450 h 3158979"/>
              <a:gd name="connsiteX44" fmla="*/ 2419004 w 2960379"/>
              <a:gd name="connsiteY44" fmla="*/ 2842952 h 3158979"/>
              <a:gd name="connsiteX45" fmla="*/ 2443942 w 2960379"/>
              <a:gd name="connsiteY45" fmla="*/ 2859578 h 3158979"/>
              <a:gd name="connsiteX46" fmla="*/ 2460568 w 2960379"/>
              <a:gd name="connsiteY46" fmla="*/ 2876203 h 3158979"/>
              <a:gd name="connsiteX47" fmla="*/ 2518757 w 2960379"/>
              <a:gd name="connsiteY47" fmla="*/ 2867890 h 3158979"/>
              <a:gd name="connsiteX48" fmla="*/ 2527070 w 2960379"/>
              <a:gd name="connsiteY48" fmla="*/ 2826327 h 3158979"/>
              <a:gd name="connsiteX49" fmla="*/ 2543695 w 2960379"/>
              <a:gd name="connsiteY49" fmla="*/ 2801389 h 3158979"/>
              <a:gd name="connsiteX50" fmla="*/ 2593571 w 2960379"/>
              <a:gd name="connsiteY50" fmla="*/ 2818014 h 3158979"/>
              <a:gd name="connsiteX51" fmla="*/ 2668386 w 2960379"/>
              <a:gd name="connsiteY51" fmla="*/ 2834640 h 3158979"/>
              <a:gd name="connsiteX52" fmla="*/ 2693324 w 2960379"/>
              <a:gd name="connsiteY52" fmla="*/ 2851265 h 3158979"/>
              <a:gd name="connsiteX53" fmla="*/ 2759826 w 2960379"/>
              <a:gd name="connsiteY53" fmla="*/ 2818014 h 3158979"/>
              <a:gd name="connsiteX54" fmla="*/ 2809702 w 2960379"/>
              <a:gd name="connsiteY54" fmla="*/ 2809701 h 3158979"/>
              <a:gd name="connsiteX55" fmla="*/ 2951019 w 2960379"/>
              <a:gd name="connsiteY55" fmla="*/ 2801389 h 3158979"/>
              <a:gd name="connsiteX56" fmla="*/ 2959331 w 2960379"/>
              <a:gd name="connsiteY56" fmla="*/ 2826327 h 3158979"/>
              <a:gd name="connsiteX57" fmla="*/ 2926080 w 2960379"/>
              <a:gd name="connsiteY57" fmla="*/ 2951018 h 3158979"/>
              <a:gd name="connsiteX58" fmla="*/ 2892830 w 2960379"/>
              <a:gd name="connsiteY58" fmla="*/ 2967643 h 3158979"/>
              <a:gd name="connsiteX59" fmla="*/ 2859579 w 2960379"/>
              <a:gd name="connsiteY59" fmla="*/ 3017520 h 3158979"/>
              <a:gd name="connsiteX60" fmla="*/ 2826328 w 2960379"/>
              <a:gd name="connsiteY60" fmla="*/ 3034145 h 3158979"/>
              <a:gd name="connsiteX61" fmla="*/ 2801390 w 2960379"/>
              <a:gd name="connsiteY61" fmla="*/ 3050770 h 3158979"/>
              <a:gd name="connsiteX62" fmla="*/ 2751513 w 2960379"/>
              <a:gd name="connsiteY62" fmla="*/ 3067396 h 3158979"/>
              <a:gd name="connsiteX63" fmla="*/ 2726575 w 2960379"/>
              <a:gd name="connsiteY63" fmla="*/ 3075709 h 3158979"/>
              <a:gd name="connsiteX64" fmla="*/ 2660073 w 2960379"/>
              <a:gd name="connsiteY64" fmla="*/ 3108960 h 3158979"/>
              <a:gd name="connsiteX65" fmla="*/ 2169622 w 2960379"/>
              <a:gd name="connsiteY65" fmla="*/ 3133898 h 3158979"/>
              <a:gd name="connsiteX66" fmla="*/ 1870364 w 2960379"/>
              <a:gd name="connsiteY66" fmla="*/ 3158836 h 3158979"/>
              <a:gd name="connsiteX67" fmla="*/ 1670859 w 2960379"/>
              <a:gd name="connsiteY67" fmla="*/ 3150523 h 3158979"/>
              <a:gd name="connsiteX68" fmla="*/ 1579419 w 2960379"/>
              <a:gd name="connsiteY68" fmla="*/ 3133898 h 3158979"/>
              <a:gd name="connsiteX69" fmla="*/ 1521230 w 2960379"/>
              <a:gd name="connsiteY69" fmla="*/ 3108960 h 3158979"/>
              <a:gd name="connsiteX70" fmla="*/ 1471353 w 2960379"/>
              <a:gd name="connsiteY70" fmla="*/ 3092334 h 3158979"/>
              <a:gd name="connsiteX71" fmla="*/ 1429790 w 2960379"/>
              <a:gd name="connsiteY71" fmla="*/ 3075709 h 3158979"/>
              <a:gd name="connsiteX72" fmla="*/ 1338350 w 2960379"/>
              <a:gd name="connsiteY72" fmla="*/ 3017520 h 3158979"/>
              <a:gd name="connsiteX73" fmla="*/ 1288473 w 2960379"/>
              <a:gd name="connsiteY73" fmla="*/ 2975956 h 3158979"/>
              <a:gd name="connsiteX74" fmla="*/ 1263535 w 2960379"/>
              <a:gd name="connsiteY74" fmla="*/ 2967643 h 3158979"/>
              <a:gd name="connsiteX75" fmla="*/ 1238597 w 2960379"/>
              <a:gd name="connsiteY75" fmla="*/ 2951018 h 3158979"/>
              <a:gd name="connsiteX76" fmla="*/ 1205346 w 2960379"/>
              <a:gd name="connsiteY76" fmla="*/ 2942705 h 3158979"/>
              <a:gd name="connsiteX77" fmla="*/ 1039091 w 2960379"/>
              <a:gd name="connsiteY77" fmla="*/ 2917767 h 3158979"/>
              <a:gd name="connsiteX78" fmla="*/ 822960 w 2960379"/>
              <a:gd name="connsiteY78" fmla="*/ 2876203 h 3158979"/>
              <a:gd name="connsiteX79" fmla="*/ 764771 w 2960379"/>
              <a:gd name="connsiteY79" fmla="*/ 2859578 h 3158979"/>
              <a:gd name="connsiteX80" fmla="*/ 665019 w 2960379"/>
              <a:gd name="connsiteY80" fmla="*/ 2851265 h 3158979"/>
              <a:gd name="connsiteX81" fmla="*/ 598517 w 2960379"/>
              <a:gd name="connsiteY81" fmla="*/ 2842952 h 3158979"/>
              <a:gd name="connsiteX82" fmla="*/ 573579 w 2960379"/>
              <a:gd name="connsiteY82" fmla="*/ 2818014 h 3158979"/>
              <a:gd name="connsiteX83" fmla="*/ 548640 w 2960379"/>
              <a:gd name="connsiteY83" fmla="*/ 2784763 h 3158979"/>
              <a:gd name="connsiteX84" fmla="*/ 515390 w 2960379"/>
              <a:gd name="connsiteY84" fmla="*/ 2776450 h 3158979"/>
              <a:gd name="connsiteX85" fmla="*/ 473826 w 2960379"/>
              <a:gd name="connsiteY85" fmla="*/ 2743200 h 3158979"/>
              <a:gd name="connsiteX86" fmla="*/ 423950 w 2960379"/>
              <a:gd name="connsiteY86" fmla="*/ 2693323 h 3158979"/>
              <a:gd name="connsiteX87" fmla="*/ 365760 w 2960379"/>
              <a:gd name="connsiteY87" fmla="*/ 2626821 h 3158979"/>
              <a:gd name="connsiteX88" fmla="*/ 315884 w 2960379"/>
              <a:gd name="connsiteY88" fmla="*/ 2593570 h 3158979"/>
              <a:gd name="connsiteX89" fmla="*/ 249382 w 2960379"/>
              <a:gd name="connsiteY89" fmla="*/ 2527069 h 3158979"/>
              <a:gd name="connsiteX90" fmla="*/ 232757 w 2960379"/>
              <a:gd name="connsiteY90" fmla="*/ 2493818 h 3158979"/>
              <a:gd name="connsiteX91" fmla="*/ 182880 w 2960379"/>
              <a:gd name="connsiteY91" fmla="*/ 2452254 h 3158979"/>
              <a:gd name="connsiteX92" fmla="*/ 157942 w 2960379"/>
              <a:gd name="connsiteY92" fmla="*/ 2385752 h 3158979"/>
              <a:gd name="connsiteX93" fmla="*/ 133004 w 2960379"/>
              <a:gd name="connsiteY93" fmla="*/ 2327563 h 3158979"/>
              <a:gd name="connsiteX94" fmla="*/ 108066 w 2960379"/>
              <a:gd name="connsiteY94" fmla="*/ 2252749 h 3158979"/>
              <a:gd name="connsiteX95" fmla="*/ 91440 w 2960379"/>
              <a:gd name="connsiteY95" fmla="*/ 2177934 h 3158979"/>
              <a:gd name="connsiteX96" fmla="*/ 83128 w 2960379"/>
              <a:gd name="connsiteY96" fmla="*/ 2144683 h 3158979"/>
              <a:gd name="connsiteX97" fmla="*/ 66502 w 2960379"/>
              <a:gd name="connsiteY97" fmla="*/ 2103120 h 3158979"/>
              <a:gd name="connsiteX98" fmla="*/ 58190 w 2960379"/>
              <a:gd name="connsiteY98" fmla="*/ 2078181 h 3158979"/>
              <a:gd name="connsiteX99" fmla="*/ 24939 w 2960379"/>
              <a:gd name="connsiteY99" fmla="*/ 2011680 h 3158979"/>
              <a:gd name="connsiteX100" fmla="*/ 16626 w 2960379"/>
              <a:gd name="connsiteY100" fmla="*/ 1945178 h 3158979"/>
              <a:gd name="connsiteX101" fmla="*/ 8313 w 2960379"/>
              <a:gd name="connsiteY101" fmla="*/ 1911927 h 3158979"/>
              <a:gd name="connsiteX102" fmla="*/ 0 w 2960379"/>
              <a:gd name="connsiteY102" fmla="*/ 1862050 h 3158979"/>
              <a:gd name="connsiteX103" fmla="*/ 16626 w 2960379"/>
              <a:gd name="connsiteY103" fmla="*/ 1197032 h 3158979"/>
              <a:gd name="connsiteX104" fmla="*/ 24939 w 2960379"/>
              <a:gd name="connsiteY104" fmla="*/ 1155469 h 3158979"/>
              <a:gd name="connsiteX105" fmla="*/ 49877 w 2960379"/>
              <a:gd name="connsiteY105" fmla="*/ 1072341 h 3158979"/>
              <a:gd name="connsiteX106" fmla="*/ 74815 w 2960379"/>
              <a:gd name="connsiteY106" fmla="*/ 997527 h 3158979"/>
              <a:gd name="connsiteX107" fmla="*/ 141317 w 2960379"/>
              <a:gd name="connsiteY107" fmla="*/ 922712 h 3158979"/>
              <a:gd name="connsiteX108" fmla="*/ 182880 w 2960379"/>
              <a:gd name="connsiteY108" fmla="*/ 864523 h 3158979"/>
              <a:gd name="connsiteX109" fmla="*/ 191193 w 2960379"/>
              <a:gd name="connsiteY109" fmla="*/ 839585 h 3158979"/>
              <a:gd name="connsiteX110" fmla="*/ 232757 w 2960379"/>
              <a:gd name="connsiteY110" fmla="*/ 798021 h 3158979"/>
              <a:gd name="connsiteX111" fmla="*/ 266008 w 2960379"/>
              <a:gd name="connsiteY111" fmla="*/ 756458 h 3158979"/>
              <a:gd name="connsiteX112" fmla="*/ 290946 w 2960379"/>
              <a:gd name="connsiteY112" fmla="*/ 748145 h 3158979"/>
              <a:gd name="connsiteX113" fmla="*/ 307571 w 2960379"/>
              <a:gd name="connsiteY113" fmla="*/ 714894 h 3158979"/>
              <a:gd name="connsiteX114" fmla="*/ 374073 w 2960379"/>
              <a:gd name="connsiteY114" fmla="*/ 665018 h 3158979"/>
              <a:gd name="connsiteX115" fmla="*/ 415637 w 2960379"/>
              <a:gd name="connsiteY115" fmla="*/ 631767 h 3158979"/>
              <a:gd name="connsiteX116" fmla="*/ 465513 w 2960379"/>
              <a:gd name="connsiteY116" fmla="*/ 581890 h 3158979"/>
              <a:gd name="connsiteX117" fmla="*/ 540328 w 2960379"/>
              <a:gd name="connsiteY117" fmla="*/ 515389 h 3158979"/>
              <a:gd name="connsiteX118" fmla="*/ 598517 w 2960379"/>
              <a:gd name="connsiteY118" fmla="*/ 490450 h 3158979"/>
              <a:gd name="connsiteX119" fmla="*/ 631768 w 2960379"/>
              <a:gd name="connsiteY119" fmla="*/ 473825 h 3158979"/>
              <a:gd name="connsiteX120" fmla="*/ 706582 w 2960379"/>
              <a:gd name="connsiteY120" fmla="*/ 423949 h 3158979"/>
              <a:gd name="connsiteX121" fmla="*/ 773084 w 2960379"/>
              <a:gd name="connsiteY121" fmla="*/ 374072 h 3158979"/>
              <a:gd name="connsiteX122" fmla="*/ 798022 w 2960379"/>
              <a:gd name="connsiteY122" fmla="*/ 357447 h 3158979"/>
              <a:gd name="connsiteX123" fmla="*/ 839586 w 2960379"/>
              <a:gd name="connsiteY123" fmla="*/ 340821 h 3158979"/>
              <a:gd name="connsiteX124" fmla="*/ 864524 w 2960379"/>
              <a:gd name="connsiteY124" fmla="*/ 332509 h 3158979"/>
              <a:gd name="connsiteX125" fmla="*/ 922713 w 2960379"/>
              <a:gd name="connsiteY125" fmla="*/ 307570 h 3158979"/>
              <a:gd name="connsiteX126" fmla="*/ 1022466 w 2960379"/>
              <a:gd name="connsiteY126" fmla="*/ 290945 h 3158979"/>
              <a:gd name="connsiteX127" fmla="*/ 1213659 w 2960379"/>
              <a:gd name="connsiteY127" fmla="*/ 299258 h 3158979"/>
              <a:gd name="connsiteX128" fmla="*/ 1230284 w 2960379"/>
              <a:gd name="connsiteY128" fmla="*/ 324196 h 3158979"/>
              <a:gd name="connsiteX129" fmla="*/ 1271848 w 2960379"/>
              <a:gd name="connsiteY129" fmla="*/ 374072 h 3158979"/>
              <a:gd name="connsiteX130" fmla="*/ 1288473 w 2960379"/>
              <a:gd name="connsiteY130" fmla="*/ 407323 h 3158979"/>
              <a:gd name="connsiteX131" fmla="*/ 1438102 w 2960379"/>
              <a:gd name="connsiteY131" fmla="*/ 382385 h 3158979"/>
              <a:gd name="connsiteX132" fmla="*/ 1487979 w 2960379"/>
              <a:gd name="connsiteY132" fmla="*/ 365760 h 3158979"/>
              <a:gd name="connsiteX133" fmla="*/ 1529542 w 2960379"/>
              <a:gd name="connsiteY133" fmla="*/ 349134 h 3158979"/>
              <a:gd name="connsiteX134" fmla="*/ 1562793 w 2960379"/>
              <a:gd name="connsiteY134" fmla="*/ 315883 h 3158979"/>
              <a:gd name="connsiteX135" fmla="*/ 1596044 w 2960379"/>
              <a:gd name="connsiteY135" fmla="*/ 282632 h 3158979"/>
              <a:gd name="connsiteX136" fmla="*/ 1620982 w 2960379"/>
              <a:gd name="connsiteY136" fmla="*/ 266007 h 3158979"/>
              <a:gd name="connsiteX137" fmla="*/ 1662546 w 2960379"/>
              <a:gd name="connsiteY137" fmla="*/ 224443 h 3158979"/>
              <a:gd name="connsiteX138" fmla="*/ 1679171 w 2960379"/>
              <a:gd name="connsiteY138" fmla="*/ 199505 h 3158979"/>
              <a:gd name="connsiteX139" fmla="*/ 1687484 w 2960379"/>
              <a:gd name="connsiteY139" fmla="*/ 157941 h 3158979"/>
              <a:gd name="connsiteX140" fmla="*/ 1695797 w 2960379"/>
              <a:gd name="connsiteY140" fmla="*/ 133003 h 3158979"/>
              <a:gd name="connsiteX141" fmla="*/ 1679171 w 2960379"/>
              <a:gd name="connsiteY141" fmla="*/ 116378 h 3158979"/>
              <a:gd name="connsiteX142" fmla="*/ 1654233 w 2960379"/>
              <a:gd name="connsiteY142" fmla="*/ 133003 h 3158979"/>
              <a:gd name="connsiteX143" fmla="*/ 1587731 w 2960379"/>
              <a:gd name="connsiteY143" fmla="*/ 199505 h 3158979"/>
              <a:gd name="connsiteX144" fmla="*/ 1562793 w 2960379"/>
              <a:gd name="connsiteY144" fmla="*/ 274320 h 3158979"/>
              <a:gd name="connsiteX145" fmla="*/ 1537855 w 2960379"/>
              <a:gd name="connsiteY145" fmla="*/ 290945 h 3158979"/>
              <a:gd name="connsiteX146" fmla="*/ 1504604 w 2960379"/>
              <a:gd name="connsiteY146" fmla="*/ 332509 h 3158979"/>
              <a:gd name="connsiteX147" fmla="*/ 1463040 w 2960379"/>
              <a:gd name="connsiteY147" fmla="*/ 340821 h 3158979"/>
              <a:gd name="connsiteX148" fmla="*/ 1438102 w 2960379"/>
              <a:gd name="connsiteY148" fmla="*/ 349134 h 3158979"/>
              <a:gd name="connsiteX149" fmla="*/ 1346662 w 2960379"/>
              <a:gd name="connsiteY149" fmla="*/ 332509 h 3158979"/>
              <a:gd name="connsiteX150" fmla="*/ 1330037 w 2960379"/>
              <a:gd name="connsiteY150" fmla="*/ 307570 h 3158979"/>
              <a:gd name="connsiteX151" fmla="*/ 1313411 w 2960379"/>
              <a:gd name="connsiteY151" fmla="*/ 149629 h 3158979"/>
              <a:gd name="connsiteX152" fmla="*/ 1388226 w 2960379"/>
              <a:gd name="connsiteY152" fmla="*/ 58189 h 3158979"/>
              <a:gd name="connsiteX153" fmla="*/ 1413164 w 2960379"/>
              <a:gd name="connsiteY153" fmla="*/ 16625 h 3158979"/>
              <a:gd name="connsiteX154" fmla="*/ 1471353 w 2960379"/>
              <a:gd name="connsiteY154" fmla="*/ 0 h 3158979"/>
              <a:gd name="connsiteX155" fmla="*/ 2136371 w 2960379"/>
              <a:gd name="connsiteY155" fmla="*/ 24938 h 3158979"/>
              <a:gd name="connsiteX156" fmla="*/ 2186248 w 2960379"/>
              <a:gd name="connsiteY156" fmla="*/ 99752 h 3158979"/>
              <a:gd name="connsiteX157" fmla="*/ 2194560 w 2960379"/>
              <a:gd name="connsiteY157" fmla="*/ 357447 h 3158979"/>
              <a:gd name="connsiteX158" fmla="*/ 2177935 w 2960379"/>
              <a:gd name="connsiteY158" fmla="*/ 382385 h 3158979"/>
              <a:gd name="connsiteX159" fmla="*/ 2161310 w 2960379"/>
              <a:gd name="connsiteY159" fmla="*/ 415636 h 3158979"/>
              <a:gd name="connsiteX160" fmla="*/ 2136371 w 2960379"/>
              <a:gd name="connsiteY160" fmla="*/ 473825 h 3158979"/>
              <a:gd name="connsiteX161" fmla="*/ 2111433 w 2960379"/>
              <a:gd name="connsiteY161" fmla="*/ 482138 h 3158979"/>
              <a:gd name="connsiteX162" fmla="*/ 2036619 w 2960379"/>
              <a:gd name="connsiteY162" fmla="*/ 532014 h 3158979"/>
              <a:gd name="connsiteX163" fmla="*/ 2011680 w 2960379"/>
              <a:gd name="connsiteY163" fmla="*/ 540327 h 3158979"/>
              <a:gd name="connsiteX164" fmla="*/ 1978430 w 2960379"/>
              <a:gd name="connsiteY164" fmla="*/ 565265 h 3158979"/>
              <a:gd name="connsiteX165" fmla="*/ 1936866 w 2960379"/>
              <a:gd name="connsiteY165" fmla="*/ 606829 h 3158979"/>
              <a:gd name="connsiteX166" fmla="*/ 1878677 w 2960379"/>
              <a:gd name="connsiteY166" fmla="*/ 681643 h 3158979"/>
              <a:gd name="connsiteX167" fmla="*/ 1837113 w 2960379"/>
              <a:gd name="connsiteY167" fmla="*/ 731520 h 3158979"/>
              <a:gd name="connsiteX168" fmla="*/ 1820488 w 2960379"/>
              <a:gd name="connsiteY168" fmla="*/ 756458 h 3158979"/>
              <a:gd name="connsiteX169" fmla="*/ 1803862 w 2960379"/>
              <a:gd name="connsiteY169" fmla="*/ 773083 h 3158979"/>
              <a:gd name="connsiteX170" fmla="*/ 1795550 w 2960379"/>
              <a:gd name="connsiteY170" fmla="*/ 798021 h 3158979"/>
              <a:gd name="connsiteX171" fmla="*/ 1729048 w 2960379"/>
              <a:gd name="connsiteY171" fmla="*/ 831272 h 3158979"/>
              <a:gd name="connsiteX172" fmla="*/ 1720735 w 2960379"/>
              <a:gd name="connsiteY172" fmla="*/ 881149 h 3158979"/>
              <a:gd name="connsiteX173" fmla="*/ 1687484 w 2960379"/>
              <a:gd name="connsiteY173" fmla="*/ 922712 h 3158979"/>
              <a:gd name="connsiteX174" fmla="*/ 1670859 w 2960379"/>
              <a:gd name="connsiteY174" fmla="*/ 947650 h 3158979"/>
              <a:gd name="connsiteX175" fmla="*/ 1546168 w 2960379"/>
              <a:gd name="connsiteY175" fmla="*/ 989214 h 3158979"/>
              <a:gd name="connsiteX176" fmla="*/ 1471353 w 2960379"/>
              <a:gd name="connsiteY176" fmla="*/ 1014152 h 3158979"/>
              <a:gd name="connsiteX177" fmla="*/ 1446415 w 2960379"/>
              <a:gd name="connsiteY177" fmla="*/ 1030778 h 3158979"/>
              <a:gd name="connsiteX178" fmla="*/ 1388226 w 2960379"/>
              <a:gd name="connsiteY178" fmla="*/ 1047403 h 3158979"/>
              <a:gd name="connsiteX179" fmla="*/ 1371600 w 2960379"/>
              <a:gd name="connsiteY179" fmla="*/ 1064029 h 3158979"/>
              <a:gd name="connsiteX180" fmla="*/ 1379913 w 2960379"/>
              <a:gd name="connsiteY180" fmla="*/ 1105592 h 3158979"/>
              <a:gd name="connsiteX181" fmla="*/ 1363288 w 2960379"/>
              <a:gd name="connsiteY181" fmla="*/ 1138843 h 3158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</a:cxnLst>
            <a:rect l="l" t="t" r="r" b="b"/>
            <a:pathLst>
              <a:path w="2960379" h="3158979">
                <a:moveTo>
                  <a:pt x="1363288" y="1138843"/>
                </a:moveTo>
                <a:cubicBezTo>
                  <a:pt x="1366059" y="1151312"/>
                  <a:pt x="1387136" y="1165361"/>
                  <a:pt x="1396539" y="1180407"/>
                </a:cubicBezTo>
                <a:cubicBezTo>
                  <a:pt x="1406216" y="1195891"/>
                  <a:pt x="1411036" y="1245645"/>
                  <a:pt x="1413164" y="1255221"/>
                </a:cubicBezTo>
                <a:cubicBezTo>
                  <a:pt x="1417027" y="1272606"/>
                  <a:pt x="1425291" y="1292287"/>
                  <a:pt x="1438102" y="1305098"/>
                </a:cubicBezTo>
                <a:cubicBezTo>
                  <a:pt x="1445166" y="1312162"/>
                  <a:pt x="1455239" y="1315482"/>
                  <a:pt x="1463040" y="1321723"/>
                </a:cubicBezTo>
                <a:cubicBezTo>
                  <a:pt x="1495642" y="1347805"/>
                  <a:pt x="1461296" y="1332226"/>
                  <a:pt x="1504604" y="1346661"/>
                </a:cubicBezTo>
                <a:cubicBezTo>
                  <a:pt x="1556335" y="1424259"/>
                  <a:pt x="1526410" y="1365656"/>
                  <a:pt x="1546168" y="1438101"/>
                </a:cubicBezTo>
                <a:cubicBezTo>
                  <a:pt x="1550779" y="1455008"/>
                  <a:pt x="1562793" y="1487978"/>
                  <a:pt x="1562793" y="1487978"/>
                </a:cubicBezTo>
                <a:cubicBezTo>
                  <a:pt x="1560022" y="1515687"/>
                  <a:pt x="1558714" y="1543582"/>
                  <a:pt x="1554480" y="1571105"/>
                </a:cubicBezTo>
                <a:cubicBezTo>
                  <a:pt x="1553148" y="1579765"/>
                  <a:pt x="1546168" y="1587281"/>
                  <a:pt x="1546168" y="1596043"/>
                </a:cubicBezTo>
                <a:cubicBezTo>
                  <a:pt x="1546168" y="1610172"/>
                  <a:pt x="1552797" y="1623579"/>
                  <a:pt x="1554480" y="1637607"/>
                </a:cubicBezTo>
                <a:cubicBezTo>
                  <a:pt x="1562894" y="1707724"/>
                  <a:pt x="1533705" y="1787240"/>
                  <a:pt x="1596044" y="1828800"/>
                </a:cubicBezTo>
                <a:cubicBezTo>
                  <a:pt x="1603335" y="1833660"/>
                  <a:pt x="1612669" y="1834341"/>
                  <a:pt x="1620982" y="1837112"/>
                </a:cubicBezTo>
                <a:cubicBezTo>
                  <a:pt x="1626524" y="1848196"/>
                  <a:pt x="1628846" y="1861601"/>
                  <a:pt x="1637608" y="1870363"/>
                </a:cubicBezTo>
                <a:cubicBezTo>
                  <a:pt x="1646370" y="1879125"/>
                  <a:pt x="1663424" y="1877075"/>
                  <a:pt x="1670859" y="1886989"/>
                </a:cubicBezTo>
                <a:cubicBezTo>
                  <a:pt x="1681374" y="1901009"/>
                  <a:pt x="1673464" y="1926350"/>
                  <a:pt x="1687484" y="1936865"/>
                </a:cubicBezTo>
                <a:cubicBezTo>
                  <a:pt x="1727005" y="1966505"/>
                  <a:pt x="1710939" y="1952006"/>
                  <a:pt x="1737360" y="1978429"/>
                </a:cubicBezTo>
                <a:cubicBezTo>
                  <a:pt x="1740131" y="1986742"/>
                  <a:pt x="1744033" y="1994759"/>
                  <a:pt x="1745673" y="2003367"/>
                </a:cubicBezTo>
                <a:cubicBezTo>
                  <a:pt x="1755134" y="2053038"/>
                  <a:pt x="1753131" y="2105549"/>
                  <a:pt x="1770611" y="2152996"/>
                </a:cubicBezTo>
                <a:cubicBezTo>
                  <a:pt x="1774561" y="2163716"/>
                  <a:pt x="1792778" y="2158538"/>
                  <a:pt x="1803862" y="2161309"/>
                </a:cubicBezTo>
                <a:cubicBezTo>
                  <a:pt x="1891651" y="2143751"/>
                  <a:pt x="1805471" y="2174718"/>
                  <a:pt x="1853739" y="2078181"/>
                </a:cubicBezTo>
                <a:cubicBezTo>
                  <a:pt x="1857658" y="2070344"/>
                  <a:pt x="1870034" y="2085053"/>
                  <a:pt x="1878677" y="2086494"/>
                </a:cubicBezTo>
                <a:cubicBezTo>
                  <a:pt x="1903427" y="2090619"/>
                  <a:pt x="1928463" y="2093019"/>
                  <a:pt x="1953491" y="2094807"/>
                </a:cubicBezTo>
                <a:cubicBezTo>
                  <a:pt x="2006077" y="2098563"/>
                  <a:pt x="2058786" y="2100349"/>
                  <a:pt x="2111433" y="2103120"/>
                </a:cubicBezTo>
                <a:cubicBezTo>
                  <a:pt x="2108662" y="2130829"/>
                  <a:pt x="2113830" y="2160542"/>
                  <a:pt x="2103120" y="2186247"/>
                </a:cubicBezTo>
                <a:cubicBezTo>
                  <a:pt x="2098354" y="2197685"/>
                  <a:pt x="2080180" y="2195998"/>
                  <a:pt x="2069870" y="2202872"/>
                </a:cubicBezTo>
                <a:cubicBezTo>
                  <a:pt x="2063349" y="2207220"/>
                  <a:pt x="2058786" y="2213956"/>
                  <a:pt x="2053244" y="2219498"/>
                </a:cubicBezTo>
                <a:cubicBezTo>
                  <a:pt x="2035884" y="2271575"/>
                  <a:pt x="2060020" y="2218763"/>
                  <a:pt x="2011680" y="2261061"/>
                </a:cubicBezTo>
                <a:cubicBezTo>
                  <a:pt x="1998328" y="2272745"/>
                  <a:pt x="1990976" y="2290079"/>
                  <a:pt x="1978430" y="2302625"/>
                </a:cubicBezTo>
                <a:cubicBezTo>
                  <a:pt x="1971365" y="2309690"/>
                  <a:pt x="1961293" y="2313009"/>
                  <a:pt x="1953491" y="2319250"/>
                </a:cubicBezTo>
                <a:cubicBezTo>
                  <a:pt x="1947371" y="2324146"/>
                  <a:pt x="1942408" y="2330334"/>
                  <a:pt x="1936866" y="2335876"/>
                </a:cubicBezTo>
                <a:cubicBezTo>
                  <a:pt x="1953491" y="2346960"/>
                  <a:pt x="1972613" y="2354998"/>
                  <a:pt x="1986742" y="2369127"/>
                </a:cubicBezTo>
                <a:cubicBezTo>
                  <a:pt x="1995504" y="2377889"/>
                  <a:pt x="1997220" y="2391619"/>
                  <a:pt x="2003368" y="2402378"/>
                </a:cubicBezTo>
                <a:cubicBezTo>
                  <a:pt x="2050367" y="2484626"/>
                  <a:pt x="1986376" y="2360084"/>
                  <a:pt x="2036619" y="2460567"/>
                </a:cubicBezTo>
                <a:cubicBezTo>
                  <a:pt x="2039390" y="2471651"/>
                  <a:pt x="2044931" y="2482393"/>
                  <a:pt x="2044931" y="2493818"/>
                </a:cubicBezTo>
                <a:cubicBezTo>
                  <a:pt x="2044931" y="2522476"/>
                  <a:pt x="2010166" y="2558749"/>
                  <a:pt x="2053244" y="2585258"/>
                </a:cubicBezTo>
                <a:cubicBezTo>
                  <a:pt x="2079310" y="2601298"/>
                  <a:pt x="2114204" y="2590799"/>
                  <a:pt x="2144684" y="2593570"/>
                </a:cubicBezTo>
                <a:cubicBezTo>
                  <a:pt x="2152997" y="2596341"/>
                  <a:pt x="2163426" y="2595687"/>
                  <a:pt x="2169622" y="2601883"/>
                </a:cubicBezTo>
                <a:cubicBezTo>
                  <a:pt x="2197331" y="2629592"/>
                  <a:pt x="2152997" y="2635133"/>
                  <a:pt x="2202873" y="2618509"/>
                </a:cubicBezTo>
                <a:cubicBezTo>
                  <a:pt x="2250633" y="2570749"/>
                  <a:pt x="2225849" y="2583141"/>
                  <a:pt x="2269375" y="2568632"/>
                </a:cubicBezTo>
                <a:cubicBezTo>
                  <a:pt x="2292077" y="2591334"/>
                  <a:pt x="2325390" y="2620299"/>
                  <a:pt x="2335877" y="2651760"/>
                </a:cubicBezTo>
                <a:cubicBezTo>
                  <a:pt x="2347349" y="2686176"/>
                  <a:pt x="2339330" y="2669407"/>
                  <a:pt x="2360815" y="2701636"/>
                </a:cubicBezTo>
                <a:cubicBezTo>
                  <a:pt x="2362367" y="2707842"/>
                  <a:pt x="2372331" y="2751310"/>
                  <a:pt x="2377440" y="2759825"/>
                </a:cubicBezTo>
                <a:cubicBezTo>
                  <a:pt x="2381472" y="2766545"/>
                  <a:pt x="2388524" y="2770908"/>
                  <a:pt x="2394066" y="2776450"/>
                </a:cubicBezTo>
                <a:cubicBezTo>
                  <a:pt x="2399071" y="2791466"/>
                  <a:pt x="2412792" y="2834255"/>
                  <a:pt x="2419004" y="2842952"/>
                </a:cubicBezTo>
                <a:cubicBezTo>
                  <a:pt x="2424811" y="2851082"/>
                  <a:pt x="2436141" y="2853337"/>
                  <a:pt x="2443942" y="2859578"/>
                </a:cubicBezTo>
                <a:cubicBezTo>
                  <a:pt x="2450062" y="2864474"/>
                  <a:pt x="2455026" y="2870661"/>
                  <a:pt x="2460568" y="2876203"/>
                </a:cubicBezTo>
                <a:cubicBezTo>
                  <a:pt x="2479964" y="2873432"/>
                  <a:pt x="2503082" y="2879646"/>
                  <a:pt x="2518757" y="2867890"/>
                </a:cubicBezTo>
                <a:cubicBezTo>
                  <a:pt x="2530060" y="2859413"/>
                  <a:pt x="2522109" y="2839556"/>
                  <a:pt x="2527070" y="2826327"/>
                </a:cubicBezTo>
                <a:cubicBezTo>
                  <a:pt x="2530578" y="2816973"/>
                  <a:pt x="2538153" y="2809702"/>
                  <a:pt x="2543695" y="2801389"/>
                </a:cubicBezTo>
                <a:cubicBezTo>
                  <a:pt x="2560320" y="2806931"/>
                  <a:pt x="2576387" y="2814577"/>
                  <a:pt x="2593571" y="2818014"/>
                </a:cubicBezTo>
                <a:cubicBezTo>
                  <a:pt x="2646338" y="2828568"/>
                  <a:pt x="2621428" y="2822900"/>
                  <a:pt x="2668386" y="2834640"/>
                </a:cubicBezTo>
                <a:cubicBezTo>
                  <a:pt x="2676699" y="2840182"/>
                  <a:pt x="2683434" y="2849852"/>
                  <a:pt x="2693324" y="2851265"/>
                </a:cubicBezTo>
                <a:cubicBezTo>
                  <a:pt x="2728763" y="2856327"/>
                  <a:pt x="2731081" y="2829512"/>
                  <a:pt x="2759826" y="2818014"/>
                </a:cubicBezTo>
                <a:cubicBezTo>
                  <a:pt x="2775475" y="2811754"/>
                  <a:pt x="2793077" y="2812472"/>
                  <a:pt x="2809702" y="2809701"/>
                </a:cubicBezTo>
                <a:cubicBezTo>
                  <a:pt x="2852127" y="2767278"/>
                  <a:pt x="2837944" y="2773120"/>
                  <a:pt x="2951019" y="2801389"/>
                </a:cubicBezTo>
                <a:cubicBezTo>
                  <a:pt x="2959520" y="2803514"/>
                  <a:pt x="2956560" y="2818014"/>
                  <a:pt x="2959331" y="2826327"/>
                </a:cubicBezTo>
                <a:cubicBezTo>
                  <a:pt x="2951777" y="2924542"/>
                  <a:pt x="2980658" y="2919830"/>
                  <a:pt x="2926080" y="2951018"/>
                </a:cubicBezTo>
                <a:cubicBezTo>
                  <a:pt x="2915321" y="2957166"/>
                  <a:pt x="2903913" y="2962101"/>
                  <a:pt x="2892830" y="2967643"/>
                </a:cubicBezTo>
                <a:cubicBezTo>
                  <a:pt x="2881746" y="2984269"/>
                  <a:pt x="2877451" y="3008584"/>
                  <a:pt x="2859579" y="3017520"/>
                </a:cubicBezTo>
                <a:cubicBezTo>
                  <a:pt x="2848495" y="3023062"/>
                  <a:pt x="2837087" y="3027997"/>
                  <a:pt x="2826328" y="3034145"/>
                </a:cubicBezTo>
                <a:cubicBezTo>
                  <a:pt x="2817654" y="3039102"/>
                  <a:pt x="2810519" y="3046712"/>
                  <a:pt x="2801390" y="3050770"/>
                </a:cubicBezTo>
                <a:cubicBezTo>
                  <a:pt x="2785375" y="3057888"/>
                  <a:pt x="2768139" y="3061854"/>
                  <a:pt x="2751513" y="3067396"/>
                </a:cubicBezTo>
                <a:cubicBezTo>
                  <a:pt x="2743200" y="3070167"/>
                  <a:pt x="2734412" y="3071790"/>
                  <a:pt x="2726575" y="3075709"/>
                </a:cubicBezTo>
                <a:cubicBezTo>
                  <a:pt x="2704408" y="3086793"/>
                  <a:pt x="2684520" y="3104886"/>
                  <a:pt x="2660073" y="3108960"/>
                </a:cubicBezTo>
                <a:cubicBezTo>
                  <a:pt x="2465233" y="3141431"/>
                  <a:pt x="2627040" y="3116636"/>
                  <a:pt x="2169622" y="3133898"/>
                </a:cubicBezTo>
                <a:cubicBezTo>
                  <a:pt x="2055024" y="3156816"/>
                  <a:pt x="2072887" y="3155154"/>
                  <a:pt x="1870364" y="3158836"/>
                </a:cubicBezTo>
                <a:cubicBezTo>
                  <a:pt x="1803816" y="3160046"/>
                  <a:pt x="1737361" y="3153294"/>
                  <a:pt x="1670859" y="3150523"/>
                </a:cubicBezTo>
                <a:cubicBezTo>
                  <a:pt x="1640379" y="3144981"/>
                  <a:pt x="1609269" y="3142189"/>
                  <a:pt x="1579419" y="3133898"/>
                </a:cubicBezTo>
                <a:cubicBezTo>
                  <a:pt x="1559086" y="3128250"/>
                  <a:pt x="1540926" y="3116535"/>
                  <a:pt x="1521230" y="3108960"/>
                </a:cubicBezTo>
                <a:cubicBezTo>
                  <a:pt x="1504873" y="3102669"/>
                  <a:pt x="1487823" y="3098323"/>
                  <a:pt x="1471353" y="3092334"/>
                </a:cubicBezTo>
                <a:cubicBezTo>
                  <a:pt x="1457330" y="3087235"/>
                  <a:pt x="1443644" y="3081251"/>
                  <a:pt x="1429790" y="3075709"/>
                </a:cubicBezTo>
                <a:cubicBezTo>
                  <a:pt x="1391496" y="3037415"/>
                  <a:pt x="1425460" y="3068334"/>
                  <a:pt x="1338350" y="3017520"/>
                </a:cubicBezTo>
                <a:cubicBezTo>
                  <a:pt x="1229569" y="2954065"/>
                  <a:pt x="1407619" y="3055388"/>
                  <a:pt x="1288473" y="2975956"/>
                </a:cubicBezTo>
                <a:cubicBezTo>
                  <a:pt x="1281182" y="2971095"/>
                  <a:pt x="1271372" y="2971562"/>
                  <a:pt x="1263535" y="2967643"/>
                </a:cubicBezTo>
                <a:cubicBezTo>
                  <a:pt x="1254599" y="2963175"/>
                  <a:pt x="1247780" y="2954953"/>
                  <a:pt x="1238597" y="2951018"/>
                </a:cubicBezTo>
                <a:cubicBezTo>
                  <a:pt x="1228096" y="2946518"/>
                  <a:pt x="1216289" y="2945988"/>
                  <a:pt x="1205346" y="2942705"/>
                </a:cubicBezTo>
                <a:cubicBezTo>
                  <a:pt x="1105922" y="2912878"/>
                  <a:pt x="1201029" y="2929334"/>
                  <a:pt x="1039091" y="2917767"/>
                </a:cubicBezTo>
                <a:cubicBezTo>
                  <a:pt x="914720" y="2868018"/>
                  <a:pt x="985749" y="2886378"/>
                  <a:pt x="822960" y="2876203"/>
                </a:cubicBezTo>
                <a:cubicBezTo>
                  <a:pt x="803564" y="2870661"/>
                  <a:pt x="784697" y="2862724"/>
                  <a:pt x="764771" y="2859578"/>
                </a:cubicBezTo>
                <a:cubicBezTo>
                  <a:pt x="731813" y="2854374"/>
                  <a:pt x="698219" y="2854585"/>
                  <a:pt x="665019" y="2851265"/>
                </a:cubicBezTo>
                <a:cubicBezTo>
                  <a:pt x="642790" y="2849042"/>
                  <a:pt x="620684" y="2845723"/>
                  <a:pt x="598517" y="2842952"/>
                </a:cubicBezTo>
                <a:cubicBezTo>
                  <a:pt x="590204" y="2834639"/>
                  <a:pt x="581230" y="2826940"/>
                  <a:pt x="573579" y="2818014"/>
                </a:cubicBezTo>
                <a:cubicBezTo>
                  <a:pt x="564562" y="2807495"/>
                  <a:pt x="559914" y="2792816"/>
                  <a:pt x="548640" y="2784763"/>
                </a:cubicBezTo>
                <a:cubicBezTo>
                  <a:pt x="539344" y="2778123"/>
                  <a:pt x="526473" y="2779221"/>
                  <a:pt x="515390" y="2776450"/>
                </a:cubicBezTo>
                <a:cubicBezTo>
                  <a:pt x="442306" y="2703370"/>
                  <a:pt x="568249" y="2827132"/>
                  <a:pt x="473826" y="2743200"/>
                </a:cubicBezTo>
                <a:cubicBezTo>
                  <a:pt x="456253" y="2727579"/>
                  <a:pt x="438057" y="2712132"/>
                  <a:pt x="423950" y="2693323"/>
                </a:cubicBezTo>
                <a:cubicBezTo>
                  <a:pt x="403875" y="2666558"/>
                  <a:pt x="392664" y="2648344"/>
                  <a:pt x="365760" y="2626821"/>
                </a:cubicBezTo>
                <a:cubicBezTo>
                  <a:pt x="350157" y="2614339"/>
                  <a:pt x="330669" y="2607011"/>
                  <a:pt x="315884" y="2593570"/>
                </a:cubicBezTo>
                <a:cubicBezTo>
                  <a:pt x="210378" y="2497656"/>
                  <a:pt x="318892" y="2573408"/>
                  <a:pt x="249382" y="2527069"/>
                </a:cubicBezTo>
                <a:cubicBezTo>
                  <a:pt x="243840" y="2515985"/>
                  <a:pt x="239960" y="2503902"/>
                  <a:pt x="232757" y="2493818"/>
                </a:cubicBezTo>
                <a:cubicBezTo>
                  <a:pt x="218211" y="2473453"/>
                  <a:pt x="202765" y="2465511"/>
                  <a:pt x="182880" y="2452254"/>
                </a:cubicBezTo>
                <a:cubicBezTo>
                  <a:pt x="174567" y="2430087"/>
                  <a:pt x="167048" y="2407606"/>
                  <a:pt x="157942" y="2385752"/>
                </a:cubicBezTo>
                <a:cubicBezTo>
                  <a:pt x="145842" y="2356711"/>
                  <a:pt x="139265" y="2355738"/>
                  <a:pt x="133004" y="2327563"/>
                </a:cubicBezTo>
                <a:cubicBezTo>
                  <a:pt x="118071" y="2260365"/>
                  <a:pt x="136991" y="2296137"/>
                  <a:pt x="108066" y="2252749"/>
                </a:cubicBezTo>
                <a:cubicBezTo>
                  <a:pt x="102524" y="2227811"/>
                  <a:pt x="97184" y="2202827"/>
                  <a:pt x="91440" y="2177934"/>
                </a:cubicBezTo>
                <a:cubicBezTo>
                  <a:pt x="88871" y="2166802"/>
                  <a:pt x="86741" y="2155521"/>
                  <a:pt x="83128" y="2144683"/>
                </a:cubicBezTo>
                <a:cubicBezTo>
                  <a:pt x="78409" y="2130527"/>
                  <a:pt x="71741" y="2117092"/>
                  <a:pt x="66502" y="2103120"/>
                </a:cubicBezTo>
                <a:cubicBezTo>
                  <a:pt x="63425" y="2094915"/>
                  <a:pt x="61816" y="2086158"/>
                  <a:pt x="58190" y="2078181"/>
                </a:cubicBezTo>
                <a:cubicBezTo>
                  <a:pt x="47935" y="2055619"/>
                  <a:pt x="24939" y="2011680"/>
                  <a:pt x="24939" y="2011680"/>
                </a:cubicBezTo>
                <a:cubicBezTo>
                  <a:pt x="22168" y="1989513"/>
                  <a:pt x="20299" y="1967214"/>
                  <a:pt x="16626" y="1945178"/>
                </a:cubicBezTo>
                <a:cubicBezTo>
                  <a:pt x="14748" y="1933909"/>
                  <a:pt x="10554" y="1923130"/>
                  <a:pt x="8313" y="1911927"/>
                </a:cubicBezTo>
                <a:cubicBezTo>
                  <a:pt x="5007" y="1895399"/>
                  <a:pt x="2771" y="1878676"/>
                  <a:pt x="0" y="1862050"/>
                </a:cubicBezTo>
                <a:cubicBezTo>
                  <a:pt x="5542" y="1640377"/>
                  <a:pt x="8804" y="1418636"/>
                  <a:pt x="16626" y="1197032"/>
                </a:cubicBezTo>
                <a:cubicBezTo>
                  <a:pt x="17124" y="1182912"/>
                  <a:pt x="22791" y="1169433"/>
                  <a:pt x="24939" y="1155469"/>
                </a:cubicBezTo>
                <a:cubicBezTo>
                  <a:pt x="36756" y="1078657"/>
                  <a:pt x="16566" y="1105652"/>
                  <a:pt x="49877" y="1072341"/>
                </a:cubicBezTo>
                <a:cubicBezTo>
                  <a:pt x="58190" y="1047403"/>
                  <a:pt x="56227" y="1016115"/>
                  <a:pt x="74815" y="997527"/>
                </a:cubicBezTo>
                <a:cubicBezTo>
                  <a:pt x="149204" y="923136"/>
                  <a:pt x="104234" y="974627"/>
                  <a:pt x="141317" y="922712"/>
                </a:cubicBezTo>
                <a:cubicBezTo>
                  <a:pt x="147593" y="913925"/>
                  <a:pt x="176349" y="877584"/>
                  <a:pt x="182880" y="864523"/>
                </a:cubicBezTo>
                <a:cubicBezTo>
                  <a:pt x="186799" y="856686"/>
                  <a:pt x="185936" y="846595"/>
                  <a:pt x="191193" y="839585"/>
                </a:cubicBezTo>
                <a:cubicBezTo>
                  <a:pt x="202949" y="823910"/>
                  <a:pt x="221889" y="814324"/>
                  <a:pt x="232757" y="798021"/>
                </a:cubicBezTo>
                <a:cubicBezTo>
                  <a:pt x="240310" y="786692"/>
                  <a:pt x="252845" y="764356"/>
                  <a:pt x="266008" y="756458"/>
                </a:cubicBezTo>
                <a:cubicBezTo>
                  <a:pt x="273522" y="751950"/>
                  <a:pt x="282633" y="750916"/>
                  <a:pt x="290946" y="748145"/>
                </a:cubicBezTo>
                <a:cubicBezTo>
                  <a:pt x="296488" y="737061"/>
                  <a:pt x="300697" y="725205"/>
                  <a:pt x="307571" y="714894"/>
                </a:cubicBezTo>
                <a:cubicBezTo>
                  <a:pt x="322315" y="692779"/>
                  <a:pt x="358497" y="680594"/>
                  <a:pt x="374073" y="665018"/>
                </a:cubicBezTo>
                <a:cubicBezTo>
                  <a:pt x="397763" y="641328"/>
                  <a:pt x="384178" y="652739"/>
                  <a:pt x="415637" y="631767"/>
                </a:cubicBezTo>
                <a:cubicBezTo>
                  <a:pt x="447878" y="567282"/>
                  <a:pt x="411104" y="624208"/>
                  <a:pt x="465513" y="581890"/>
                </a:cubicBezTo>
                <a:cubicBezTo>
                  <a:pt x="534970" y="527869"/>
                  <a:pt x="478607" y="553965"/>
                  <a:pt x="540328" y="515389"/>
                </a:cubicBezTo>
                <a:cubicBezTo>
                  <a:pt x="580428" y="490326"/>
                  <a:pt x="562522" y="505876"/>
                  <a:pt x="598517" y="490450"/>
                </a:cubicBezTo>
                <a:cubicBezTo>
                  <a:pt x="609907" y="485569"/>
                  <a:pt x="621214" y="480319"/>
                  <a:pt x="631768" y="473825"/>
                </a:cubicBezTo>
                <a:cubicBezTo>
                  <a:pt x="657294" y="458117"/>
                  <a:pt x="685389" y="445142"/>
                  <a:pt x="706582" y="423949"/>
                </a:cubicBezTo>
                <a:cubicBezTo>
                  <a:pt x="737336" y="393195"/>
                  <a:pt x="716688" y="411669"/>
                  <a:pt x="773084" y="374072"/>
                </a:cubicBezTo>
                <a:cubicBezTo>
                  <a:pt x="781397" y="368530"/>
                  <a:pt x="788746" y="361157"/>
                  <a:pt x="798022" y="357447"/>
                </a:cubicBezTo>
                <a:cubicBezTo>
                  <a:pt x="811877" y="351905"/>
                  <a:pt x="825614" y="346060"/>
                  <a:pt x="839586" y="340821"/>
                </a:cubicBezTo>
                <a:cubicBezTo>
                  <a:pt x="847790" y="337744"/>
                  <a:pt x="856470" y="335961"/>
                  <a:pt x="864524" y="332509"/>
                </a:cubicBezTo>
                <a:cubicBezTo>
                  <a:pt x="888181" y="322371"/>
                  <a:pt x="898345" y="312444"/>
                  <a:pt x="922713" y="307570"/>
                </a:cubicBezTo>
                <a:cubicBezTo>
                  <a:pt x="955768" y="300959"/>
                  <a:pt x="989215" y="296487"/>
                  <a:pt x="1022466" y="290945"/>
                </a:cubicBezTo>
                <a:cubicBezTo>
                  <a:pt x="1086197" y="293716"/>
                  <a:pt x="1150669" y="289180"/>
                  <a:pt x="1213659" y="299258"/>
                </a:cubicBezTo>
                <a:cubicBezTo>
                  <a:pt x="1223524" y="300836"/>
                  <a:pt x="1224477" y="316066"/>
                  <a:pt x="1230284" y="324196"/>
                </a:cubicBezTo>
                <a:cubicBezTo>
                  <a:pt x="1254985" y="358778"/>
                  <a:pt x="1248219" y="350445"/>
                  <a:pt x="1271848" y="374072"/>
                </a:cubicBezTo>
                <a:cubicBezTo>
                  <a:pt x="1277390" y="385156"/>
                  <a:pt x="1276270" y="405169"/>
                  <a:pt x="1288473" y="407323"/>
                </a:cubicBezTo>
                <a:cubicBezTo>
                  <a:pt x="1459340" y="437476"/>
                  <a:pt x="1369820" y="412731"/>
                  <a:pt x="1438102" y="382385"/>
                </a:cubicBezTo>
                <a:cubicBezTo>
                  <a:pt x="1454117" y="375268"/>
                  <a:pt x="1471509" y="371749"/>
                  <a:pt x="1487979" y="365760"/>
                </a:cubicBezTo>
                <a:cubicBezTo>
                  <a:pt x="1502002" y="360661"/>
                  <a:pt x="1515688" y="354676"/>
                  <a:pt x="1529542" y="349134"/>
                </a:cubicBezTo>
                <a:lnTo>
                  <a:pt x="1562793" y="315883"/>
                </a:lnTo>
                <a:cubicBezTo>
                  <a:pt x="1573877" y="304799"/>
                  <a:pt x="1583002" y="291327"/>
                  <a:pt x="1596044" y="282632"/>
                </a:cubicBezTo>
                <a:lnTo>
                  <a:pt x="1620982" y="266007"/>
                </a:lnTo>
                <a:cubicBezTo>
                  <a:pt x="1665321" y="199502"/>
                  <a:pt x="1607125" y="279866"/>
                  <a:pt x="1662546" y="224443"/>
                </a:cubicBezTo>
                <a:cubicBezTo>
                  <a:pt x="1669610" y="217379"/>
                  <a:pt x="1673629" y="207818"/>
                  <a:pt x="1679171" y="199505"/>
                </a:cubicBezTo>
                <a:cubicBezTo>
                  <a:pt x="1681942" y="185650"/>
                  <a:pt x="1684057" y="171648"/>
                  <a:pt x="1687484" y="157941"/>
                </a:cubicBezTo>
                <a:cubicBezTo>
                  <a:pt x="1689609" y="149440"/>
                  <a:pt x="1697516" y="141595"/>
                  <a:pt x="1695797" y="133003"/>
                </a:cubicBezTo>
                <a:cubicBezTo>
                  <a:pt x="1694260" y="125318"/>
                  <a:pt x="1684713" y="121920"/>
                  <a:pt x="1679171" y="116378"/>
                </a:cubicBezTo>
                <a:cubicBezTo>
                  <a:pt x="1670858" y="121920"/>
                  <a:pt x="1661625" y="126283"/>
                  <a:pt x="1654233" y="133003"/>
                </a:cubicBezTo>
                <a:cubicBezTo>
                  <a:pt x="1631036" y="154091"/>
                  <a:pt x="1587731" y="199505"/>
                  <a:pt x="1587731" y="199505"/>
                </a:cubicBezTo>
                <a:cubicBezTo>
                  <a:pt x="1582559" y="220195"/>
                  <a:pt x="1574835" y="257462"/>
                  <a:pt x="1562793" y="274320"/>
                </a:cubicBezTo>
                <a:cubicBezTo>
                  <a:pt x="1556986" y="282450"/>
                  <a:pt x="1546168" y="285403"/>
                  <a:pt x="1537855" y="290945"/>
                </a:cubicBezTo>
                <a:cubicBezTo>
                  <a:pt x="1532988" y="298246"/>
                  <a:pt x="1515660" y="327771"/>
                  <a:pt x="1504604" y="332509"/>
                </a:cubicBezTo>
                <a:cubicBezTo>
                  <a:pt x="1491617" y="338075"/>
                  <a:pt x="1476747" y="337394"/>
                  <a:pt x="1463040" y="340821"/>
                </a:cubicBezTo>
                <a:cubicBezTo>
                  <a:pt x="1454539" y="342946"/>
                  <a:pt x="1446415" y="346363"/>
                  <a:pt x="1438102" y="349134"/>
                </a:cubicBezTo>
                <a:cubicBezTo>
                  <a:pt x="1407622" y="343592"/>
                  <a:pt x="1375577" y="343630"/>
                  <a:pt x="1346662" y="332509"/>
                </a:cubicBezTo>
                <a:cubicBezTo>
                  <a:pt x="1337337" y="328922"/>
                  <a:pt x="1331824" y="317400"/>
                  <a:pt x="1330037" y="307570"/>
                </a:cubicBezTo>
                <a:cubicBezTo>
                  <a:pt x="1320567" y="255486"/>
                  <a:pt x="1318953" y="202276"/>
                  <a:pt x="1313411" y="149629"/>
                </a:cubicBezTo>
                <a:cubicBezTo>
                  <a:pt x="1394101" y="8421"/>
                  <a:pt x="1298532" y="159095"/>
                  <a:pt x="1388226" y="58189"/>
                </a:cubicBezTo>
                <a:cubicBezTo>
                  <a:pt x="1398960" y="46113"/>
                  <a:pt x="1401739" y="28050"/>
                  <a:pt x="1413164" y="16625"/>
                </a:cubicBezTo>
                <a:cubicBezTo>
                  <a:pt x="1417141" y="12648"/>
                  <a:pt x="1471063" y="72"/>
                  <a:pt x="1471353" y="0"/>
                </a:cubicBezTo>
                <a:cubicBezTo>
                  <a:pt x="1693026" y="8313"/>
                  <a:pt x="1916671" y="-5718"/>
                  <a:pt x="2136371" y="24938"/>
                </a:cubicBezTo>
                <a:cubicBezTo>
                  <a:pt x="2166055" y="29080"/>
                  <a:pt x="2186248" y="99752"/>
                  <a:pt x="2186248" y="99752"/>
                </a:cubicBezTo>
                <a:cubicBezTo>
                  <a:pt x="2221902" y="206717"/>
                  <a:pt x="2215022" y="166466"/>
                  <a:pt x="2194560" y="357447"/>
                </a:cubicBezTo>
                <a:cubicBezTo>
                  <a:pt x="2193496" y="367381"/>
                  <a:pt x="2182892" y="373711"/>
                  <a:pt x="2177935" y="382385"/>
                </a:cubicBezTo>
                <a:cubicBezTo>
                  <a:pt x="2171787" y="393144"/>
                  <a:pt x="2165661" y="404033"/>
                  <a:pt x="2161310" y="415636"/>
                </a:cubicBezTo>
                <a:cubicBezTo>
                  <a:pt x="2152753" y="438456"/>
                  <a:pt x="2157429" y="456978"/>
                  <a:pt x="2136371" y="473825"/>
                </a:cubicBezTo>
                <a:cubicBezTo>
                  <a:pt x="2129529" y="479299"/>
                  <a:pt x="2119746" y="479367"/>
                  <a:pt x="2111433" y="482138"/>
                </a:cubicBezTo>
                <a:cubicBezTo>
                  <a:pt x="2083589" y="503021"/>
                  <a:pt x="2068683" y="515982"/>
                  <a:pt x="2036619" y="532014"/>
                </a:cubicBezTo>
                <a:cubicBezTo>
                  <a:pt x="2028781" y="535933"/>
                  <a:pt x="2019993" y="537556"/>
                  <a:pt x="2011680" y="540327"/>
                </a:cubicBezTo>
                <a:cubicBezTo>
                  <a:pt x="2000597" y="548640"/>
                  <a:pt x="1988226" y="555469"/>
                  <a:pt x="1978430" y="565265"/>
                </a:cubicBezTo>
                <a:cubicBezTo>
                  <a:pt x="1923011" y="620684"/>
                  <a:pt x="2003367" y="562493"/>
                  <a:pt x="1936866" y="606829"/>
                </a:cubicBezTo>
                <a:cubicBezTo>
                  <a:pt x="1897094" y="666486"/>
                  <a:pt x="1917744" y="642576"/>
                  <a:pt x="1878677" y="681643"/>
                </a:cubicBezTo>
                <a:cubicBezTo>
                  <a:pt x="1862800" y="729273"/>
                  <a:pt x="1882407" y="686225"/>
                  <a:pt x="1837113" y="731520"/>
                </a:cubicBezTo>
                <a:cubicBezTo>
                  <a:pt x="1830049" y="738584"/>
                  <a:pt x="1826729" y="748657"/>
                  <a:pt x="1820488" y="756458"/>
                </a:cubicBezTo>
                <a:cubicBezTo>
                  <a:pt x="1815592" y="762578"/>
                  <a:pt x="1809404" y="767541"/>
                  <a:pt x="1803862" y="773083"/>
                </a:cubicBezTo>
                <a:cubicBezTo>
                  <a:pt x="1801091" y="781396"/>
                  <a:pt x="1801024" y="791179"/>
                  <a:pt x="1795550" y="798021"/>
                </a:cubicBezTo>
                <a:cubicBezTo>
                  <a:pt x="1783831" y="812670"/>
                  <a:pt x="1741601" y="826251"/>
                  <a:pt x="1729048" y="831272"/>
                </a:cubicBezTo>
                <a:cubicBezTo>
                  <a:pt x="1726277" y="847898"/>
                  <a:pt x="1726065" y="865159"/>
                  <a:pt x="1720735" y="881149"/>
                </a:cubicBezTo>
                <a:cubicBezTo>
                  <a:pt x="1713424" y="903083"/>
                  <a:pt x="1700458" y="906495"/>
                  <a:pt x="1687484" y="922712"/>
                </a:cubicBezTo>
                <a:cubicBezTo>
                  <a:pt x="1681243" y="930513"/>
                  <a:pt x="1679044" y="941921"/>
                  <a:pt x="1670859" y="947650"/>
                </a:cubicBezTo>
                <a:cubicBezTo>
                  <a:pt x="1616996" y="985354"/>
                  <a:pt x="1605045" y="980803"/>
                  <a:pt x="1546168" y="989214"/>
                </a:cubicBezTo>
                <a:cubicBezTo>
                  <a:pt x="1434327" y="1045136"/>
                  <a:pt x="1600265" y="965810"/>
                  <a:pt x="1471353" y="1014152"/>
                </a:cubicBezTo>
                <a:cubicBezTo>
                  <a:pt x="1461998" y="1017660"/>
                  <a:pt x="1455351" y="1026310"/>
                  <a:pt x="1446415" y="1030778"/>
                </a:cubicBezTo>
                <a:cubicBezTo>
                  <a:pt x="1434494" y="1036738"/>
                  <a:pt x="1398873" y="1044741"/>
                  <a:pt x="1388226" y="1047403"/>
                </a:cubicBezTo>
                <a:cubicBezTo>
                  <a:pt x="1382684" y="1052945"/>
                  <a:pt x="1372708" y="1056270"/>
                  <a:pt x="1371600" y="1064029"/>
                </a:cubicBezTo>
                <a:cubicBezTo>
                  <a:pt x="1369602" y="1078016"/>
                  <a:pt x="1374347" y="1092606"/>
                  <a:pt x="1379913" y="1105592"/>
                </a:cubicBezTo>
                <a:cubicBezTo>
                  <a:pt x="1398498" y="1148956"/>
                  <a:pt x="1360517" y="1126374"/>
                  <a:pt x="1363288" y="1138843"/>
                </a:cubicBezTo>
                <a:close/>
              </a:path>
            </a:pathLst>
          </a:custGeom>
          <a:solidFill>
            <a:srgbClr val="E4E1E0"/>
          </a:solidFill>
          <a:ln>
            <a:solidFill>
              <a:schemeClr val="tx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/>
        </p:nvSpPr>
        <p:spPr>
          <a:xfrm rot="3763698">
            <a:off x="1663210" y="2672490"/>
            <a:ext cx="808763" cy="1188940"/>
          </a:xfrm>
          <a:prstGeom prst="rect">
            <a:avLst/>
          </a:prstGeom>
          <a:solidFill>
            <a:srgbClr val="E4E1E0"/>
          </a:solidFill>
          <a:ln>
            <a:solidFill>
              <a:srgbClr val="E4E1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Forme libre 9"/>
          <p:cNvSpPr/>
          <p:nvPr/>
        </p:nvSpPr>
        <p:spPr>
          <a:xfrm>
            <a:off x="4342026" y="1192737"/>
            <a:ext cx="3718988" cy="4407837"/>
          </a:xfrm>
          <a:custGeom>
            <a:avLst/>
            <a:gdLst>
              <a:gd name="connsiteX0" fmla="*/ 650331 w 3718988"/>
              <a:gd name="connsiteY0" fmla="*/ 68588 h 4407837"/>
              <a:gd name="connsiteX1" fmla="*/ 1115844 w 3718988"/>
              <a:gd name="connsiteY1" fmla="*/ 10399 h 4407837"/>
              <a:gd name="connsiteX2" fmla="*/ 1290411 w 3718988"/>
              <a:gd name="connsiteY2" fmla="*/ 209904 h 4407837"/>
              <a:gd name="connsiteX3" fmla="*/ 1348600 w 3718988"/>
              <a:gd name="connsiteY3" fmla="*/ 916486 h 4407837"/>
              <a:gd name="connsiteX4" fmla="*/ 1406789 w 3718988"/>
              <a:gd name="connsiteY4" fmla="*/ 958050 h 4407837"/>
              <a:gd name="connsiteX5" fmla="*/ 1614608 w 3718988"/>
              <a:gd name="connsiteY5" fmla="*/ 1273933 h 4407837"/>
              <a:gd name="connsiteX6" fmla="*/ 2437568 w 3718988"/>
              <a:gd name="connsiteY6" fmla="*/ 1938952 h 4407837"/>
              <a:gd name="connsiteX7" fmla="*/ 3069335 w 3718988"/>
              <a:gd name="connsiteY7" fmla="*/ 2379526 h 4407837"/>
              <a:gd name="connsiteX8" fmla="*/ 3185713 w 3718988"/>
              <a:gd name="connsiteY8" fmla="*/ 2354588 h 4407837"/>
              <a:gd name="connsiteX9" fmla="*/ 3376906 w 3718988"/>
              <a:gd name="connsiteY9" fmla="*/ 2304712 h 4407837"/>
              <a:gd name="connsiteX10" fmla="*/ 3501597 w 3718988"/>
              <a:gd name="connsiteY10" fmla="*/ 2346275 h 4407837"/>
              <a:gd name="connsiteX11" fmla="*/ 3584724 w 3718988"/>
              <a:gd name="connsiteY11" fmla="*/ 2454341 h 4407837"/>
              <a:gd name="connsiteX12" fmla="*/ 3684477 w 3718988"/>
              <a:gd name="connsiteY12" fmla="*/ 2620595 h 4407837"/>
              <a:gd name="connsiteX13" fmla="*/ 3651226 w 3718988"/>
              <a:gd name="connsiteY13" fmla="*/ 2903228 h 4407837"/>
              <a:gd name="connsiteX14" fmla="*/ 2952957 w 3718988"/>
              <a:gd name="connsiteY14" fmla="*/ 3235737 h 4407837"/>
              <a:gd name="connsiteX15" fmla="*/ 2803328 w 3718988"/>
              <a:gd name="connsiteY15" fmla="*/ 3801002 h 4407837"/>
              <a:gd name="connsiteX16" fmla="*/ 1473291 w 3718988"/>
              <a:gd name="connsiteY16" fmla="*/ 4391206 h 4407837"/>
              <a:gd name="connsiteX17" fmla="*/ 484077 w 3718988"/>
              <a:gd name="connsiteY17" fmla="*/ 4100261 h 4407837"/>
              <a:gd name="connsiteX18" fmla="*/ 26877 w 3718988"/>
              <a:gd name="connsiteY18" fmla="*/ 2662159 h 4407837"/>
              <a:gd name="connsiteX19" fmla="*/ 134942 w 3718988"/>
              <a:gd name="connsiteY19" fmla="*/ 3027919 h 4407837"/>
              <a:gd name="connsiteX20" fmla="*/ 750084 w 3718988"/>
              <a:gd name="connsiteY20" fmla="*/ 2579032 h 4407837"/>
              <a:gd name="connsiteX21" fmla="*/ 450826 w 3718988"/>
              <a:gd name="connsiteY21" fmla="*/ 1298872 h 4407837"/>
              <a:gd name="connsiteX22" fmla="*/ 10251 w 3718988"/>
              <a:gd name="connsiteY22" fmla="*/ 1199119 h 4407837"/>
              <a:gd name="connsiteX23" fmla="*/ 168193 w 3718988"/>
              <a:gd name="connsiteY23" fmla="*/ 725293 h 4407837"/>
              <a:gd name="connsiteX24" fmla="*/ 484077 w 3718988"/>
              <a:gd name="connsiteY24" fmla="*/ 417722 h 4407837"/>
              <a:gd name="connsiteX25" fmla="*/ 400949 w 3718988"/>
              <a:gd name="connsiteY25" fmla="*/ 409410 h 4407837"/>
              <a:gd name="connsiteX26" fmla="*/ 650331 w 3718988"/>
              <a:gd name="connsiteY26" fmla="*/ 68588 h 4407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3718988" h="4407837">
                <a:moveTo>
                  <a:pt x="650331" y="68588"/>
                </a:moveTo>
                <a:cubicBezTo>
                  <a:pt x="769480" y="2086"/>
                  <a:pt x="1009164" y="-13154"/>
                  <a:pt x="1115844" y="10399"/>
                </a:cubicBezTo>
                <a:cubicBezTo>
                  <a:pt x="1222524" y="33952"/>
                  <a:pt x="1251618" y="58890"/>
                  <a:pt x="1290411" y="209904"/>
                </a:cubicBezTo>
                <a:cubicBezTo>
                  <a:pt x="1329204" y="360918"/>
                  <a:pt x="1329204" y="791795"/>
                  <a:pt x="1348600" y="916486"/>
                </a:cubicBezTo>
                <a:cubicBezTo>
                  <a:pt x="1367996" y="1041177"/>
                  <a:pt x="1362454" y="898476"/>
                  <a:pt x="1406789" y="958050"/>
                </a:cubicBezTo>
                <a:cubicBezTo>
                  <a:pt x="1451124" y="1017624"/>
                  <a:pt x="1442812" y="1110449"/>
                  <a:pt x="1614608" y="1273933"/>
                </a:cubicBezTo>
                <a:cubicBezTo>
                  <a:pt x="1786404" y="1437417"/>
                  <a:pt x="2195114" y="1754687"/>
                  <a:pt x="2437568" y="1938952"/>
                </a:cubicBezTo>
                <a:cubicBezTo>
                  <a:pt x="2680022" y="2123217"/>
                  <a:pt x="2944644" y="2310253"/>
                  <a:pt x="3069335" y="2379526"/>
                </a:cubicBezTo>
                <a:cubicBezTo>
                  <a:pt x="3194026" y="2448799"/>
                  <a:pt x="3134451" y="2367057"/>
                  <a:pt x="3185713" y="2354588"/>
                </a:cubicBezTo>
                <a:cubicBezTo>
                  <a:pt x="3236975" y="2342119"/>
                  <a:pt x="3324259" y="2306097"/>
                  <a:pt x="3376906" y="2304712"/>
                </a:cubicBezTo>
                <a:cubicBezTo>
                  <a:pt x="3429553" y="2303327"/>
                  <a:pt x="3466961" y="2321337"/>
                  <a:pt x="3501597" y="2346275"/>
                </a:cubicBezTo>
                <a:cubicBezTo>
                  <a:pt x="3536233" y="2371213"/>
                  <a:pt x="3554244" y="2408621"/>
                  <a:pt x="3584724" y="2454341"/>
                </a:cubicBezTo>
                <a:cubicBezTo>
                  <a:pt x="3615204" y="2500061"/>
                  <a:pt x="3673393" y="2545781"/>
                  <a:pt x="3684477" y="2620595"/>
                </a:cubicBezTo>
                <a:cubicBezTo>
                  <a:pt x="3695561" y="2695409"/>
                  <a:pt x="3773146" y="2800704"/>
                  <a:pt x="3651226" y="2903228"/>
                </a:cubicBezTo>
                <a:cubicBezTo>
                  <a:pt x="3529306" y="3005752"/>
                  <a:pt x="3094273" y="3086108"/>
                  <a:pt x="2952957" y="3235737"/>
                </a:cubicBezTo>
                <a:cubicBezTo>
                  <a:pt x="2811641" y="3385366"/>
                  <a:pt x="3049939" y="3608424"/>
                  <a:pt x="2803328" y="3801002"/>
                </a:cubicBezTo>
                <a:cubicBezTo>
                  <a:pt x="2556717" y="3993580"/>
                  <a:pt x="1859833" y="4341330"/>
                  <a:pt x="1473291" y="4391206"/>
                </a:cubicBezTo>
                <a:cubicBezTo>
                  <a:pt x="1086749" y="4441082"/>
                  <a:pt x="725146" y="4388436"/>
                  <a:pt x="484077" y="4100261"/>
                </a:cubicBezTo>
                <a:cubicBezTo>
                  <a:pt x="243008" y="3812087"/>
                  <a:pt x="85066" y="2840883"/>
                  <a:pt x="26877" y="2662159"/>
                </a:cubicBezTo>
                <a:cubicBezTo>
                  <a:pt x="-31312" y="2483435"/>
                  <a:pt x="14408" y="3041773"/>
                  <a:pt x="134942" y="3027919"/>
                </a:cubicBezTo>
                <a:cubicBezTo>
                  <a:pt x="255476" y="3014065"/>
                  <a:pt x="697437" y="2867206"/>
                  <a:pt x="750084" y="2579032"/>
                </a:cubicBezTo>
                <a:cubicBezTo>
                  <a:pt x="802731" y="2290858"/>
                  <a:pt x="574131" y="1528858"/>
                  <a:pt x="450826" y="1298872"/>
                </a:cubicBezTo>
                <a:cubicBezTo>
                  <a:pt x="327520" y="1068887"/>
                  <a:pt x="57356" y="1294715"/>
                  <a:pt x="10251" y="1199119"/>
                </a:cubicBezTo>
                <a:cubicBezTo>
                  <a:pt x="-36854" y="1103523"/>
                  <a:pt x="89222" y="855526"/>
                  <a:pt x="168193" y="725293"/>
                </a:cubicBezTo>
                <a:cubicBezTo>
                  <a:pt x="247164" y="595060"/>
                  <a:pt x="445284" y="470369"/>
                  <a:pt x="484077" y="417722"/>
                </a:cubicBezTo>
                <a:cubicBezTo>
                  <a:pt x="522870" y="365075"/>
                  <a:pt x="377396" y="464828"/>
                  <a:pt x="400949" y="409410"/>
                </a:cubicBezTo>
                <a:cubicBezTo>
                  <a:pt x="424502" y="353992"/>
                  <a:pt x="531182" y="135090"/>
                  <a:pt x="650331" y="68588"/>
                </a:cubicBezTo>
                <a:close/>
              </a:path>
            </a:pathLst>
          </a:custGeom>
          <a:solidFill>
            <a:schemeClr val="tx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2" name="Forme libre 11"/>
          <p:cNvSpPr/>
          <p:nvPr/>
        </p:nvSpPr>
        <p:spPr>
          <a:xfrm>
            <a:off x="5716684" y="1466809"/>
            <a:ext cx="2794323" cy="2096060"/>
          </a:xfrm>
          <a:custGeom>
            <a:avLst/>
            <a:gdLst>
              <a:gd name="connsiteX0" fmla="*/ 1091440 w 2794323"/>
              <a:gd name="connsiteY0" fmla="*/ 4544 h 2096060"/>
              <a:gd name="connsiteX1" fmla="*/ 1066501 w 2794323"/>
              <a:gd name="connsiteY1" fmla="*/ 179111 h 2096060"/>
              <a:gd name="connsiteX2" fmla="*/ 1714894 w 2794323"/>
              <a:gd name="connsiteY2" fmla="*/ 195736 h 2096060"/>
              <a:gd name="connsiteX3" fmla="*/ 2645920 w 2794323"/>
              <a:gd name="connsiteY3" fmla="*/ 777627 h 2096060"/>
              <a:gd name="connsiteX4" fmla="*/ 2612669 w 2794323"/>
              <a:gd name="connsiteY4" fmla="*/ 1002071 h 2096060"/>
              <a:gd name="connsiteX5" fmla="*/ 2546167 w 2794323"/>
              <a:gd name="connsiteY5" fmla="*/ 1201576 h 2096060"/>
              <a:gd name="connsiteX6" fmla="*/ 2512916 w 2794323"/>
              <a:gd name="connsiteY6" fmla="*/ 1342893 h 2096060"/>
              <a:gd name="connsiteX7" fmla="*/ 2753985 w 2794323"/>
              <a:gd name="connsiteY7" fmla="*/ 1334580 h 2096060"/>
              <a:gd name="connsiteX8" fmla="*/ 2787236 w 2794323"/>
              <a:gd name="connsiteY8" fmla="*/ 1525773 h 2096060"/>
              <a:gd name="connsiteX9" fmla="*/ 2679171 w 2794323"/>
              <a:gd name="connsiteY9" fmla="*/ 1542398 h 2096060"/>
              <a:gd name="connsiteX10" fmla="*/ 2255221 w 2794323"/>
              <a:gd name="connsiteY10" fmla="*/ 1583962 h 2096060"/>
              <a:gd name="connsiteX11" fmla="*/ 2296785 w 2794323"/>
              <a:gd name="connsiteY11" fmla="*/ 1758529 h 2096060"/>
              <a:gd name="connsiteX12" fmla="*/ 2113905 w 2794323"/>
              <a:gd name="connsiteY12" fmla="*/ 1924784 h 2096060"/>
              <a:gd name="connsiteX13" fmla="*/ 2064029 w 2794323"/>
              <a:gd name="connsiteY13" fmla="*/ 2041162 h 2096060"/>
              <a:gd name="connsiteX14" fmla="*/ 2064029 w 2794323"/>
              <a:gd name="connsiteY14" fmla="*/ 2066100 h 2096060"/>
              <a:gd name="connsiteX15" fmla="*/ 1980901 w 2794323"/>
              <a:gd name="connsiteY15" fmla="*/ 2032849 h 2096060"/>
              <a:gd name="connsiteX16" fmla="*/ 1856211 w 2794323"/>
              <a:gd name="connsiteY16" fmla="*/ 2049475 h 2096060"/>
              <a:gd name="connsiteX17" fmla="*/ 1756458 w 2794323"/>
              <a:gd name="connsiteY17" fmla="*/ 2091038 h 2096060"/>
              <a:gd name="connsiteX18" fmla="*/ 1548640 w 2794323"/>
              <a:gd name="connsiteY18" fmla="*/ 2049475 h 2096060"/>
              <a:gd name="connsiteX19" fmla="*/ 1066501 w 2794323"/>
              <a:gd name="connsiteY19" fmla="*/ 1683715 h 2096060"/>
              <a:gd name="connsiteX20" fmla="*/ 210291 w 2794323"/>
              <a:gd name="connsiteY20" fmla="*/ 977133 h 2096060"/>
              <a:gd name="connsiteX21" fmla="*/ 10785 w 2794323"/>
              <a:gd name="connsiteY21" fmla="*/ 603060 h 2096060"/>
              <a:gd name="connsiteX22" fmla="*/ 52349 w 2794323"/>
              <a:gd name="connsiteY22" fmla="*/ 636311 h 2096060"/>
              <a:gd name="connsiteX23" fmla="*/ 268480 w 2794323"/>
              <a:gd name="connsiteY23" fmla="*/ 627998 h 2096060"/>
              <a:gd name="connsiteX24" fmla="*/ 576051 w 2794323"/>
              <a:gd name="connsiteY24" fmla="*/ 403555 h 2096060"/>
              <a:gd name="connsiteX25" fmla="*/ 401483 w 2794323"/>
              <a:gd name="connsiteY25" fmla="*/ 303802 h 2096060"/>
              <a:gd name="connsiteX26" fmla="*/ 143789 w 2794323"/>
              <a:gd name="connsiteY26" fmla="*/ 287176 h 2096060"/>
              <a:gd name="connsiteX27" fmla="*/ 201978 w 2794323"/>
              <a:gd name="connsiteY27" fmla="*/ 137547 h 2096060"/>
              <a:gd name="connsiteX28" fmla="*/ 426421 w 2794323"/>
              <a:gd name="connsiteY28" fmla="*/ 204049 h 2096060"/>
              <a:gd name="connsiteX29" fmla="*/ 617614 w 2794323"/>
              <a:gd name="connsiteY29" fmla="*/ 262238 h 2096060"/>
              <a:gd name="connsiteX30" fmla="*/ 908560 w 2794323"/>
              <a:gd name="connsiteY30" fmla="*/ 237300 h 2096060"/>
              <a:gd name="connsiteX31" fmla="*/ 900247 w 2794323"/>
              <a:gd name="connsiteY31" fmla="*/ 187424 h 2096060"/>
              <a:gd name="connsiteX32" fmla="*/ 1041563 w 2794323"/>
              <a:gd name="connsiteY32" fmla="*/ 62733 h 2096060"/>
              <a:gd name="connsiteX33" fmla="*/ 1091440 w 2794323"/>
              <a:gd name="connsiteY33" fmla="*/ 4544 h 2096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2794323" h="2096060">
                <a:moveTo>
                  <a:pt x="1091440" y="4544"/>
                </a:moveTo>
                <a:cubicBezTo>
                  <a:pt x="1095596" y="23940"/>
                  <a:pt x="962592" y="147246"/>
                  <a:pt x="1066501" y="179111"/>
                </a:cubicBezTo>
                <a:cubicBezTo>
                  <a:pt x="1170410" y="210976"/>
                  <a:pt x="1451658" y="95983"/>
                  <a:pt x="1714894" y="195736"/>
                </a:cubicBezTo>
                <a:cubicBezTo>
                  <a:pt x="1978130" y="295489"/>
                  <a:pt x="2496291" y="643238"/>
                  <a:pt x="2645920" y="777627"/>
                </a:cubicBezTo>
                <a:cubicBezTo>
                  <a:pt x="2795549" y="912016"/>
                  <a:pt x="2629294" y="931413"/>
                  <a:pt x="2612669" y="1002071"/>
                </a:cubicBezTo>
                <a:cubicBezTo>
                  <a:pt x="2596044" y="1072729"/>
                  <a:pt x="2562793" y="1144772"/>
                  <a:pt x="2546167" y="1201576"/>
                </a:cubicBezTo>
                <a:cubicBezTo>
                  <a:pt x="2529542" y="1258380"/>
                  <a:pt x="2478280" y="1320726"/>
                  <a:pt x="2512916" y="1342893"/>
                </a:cubicBezTo>
                <a:cubicBezTo>
                  <a:pt x="2547552" y="1365060"/>
                  <a:pt x="2708265" y="1304100"/>
                  <a:pt x="2753985" y="1334580"/>
                </a:cubicBezTo>
                <a:cubicBezTo>
                  <a:pt x="2799705" y="1365060"/>
                  <a:pt x="2799705" y="1491137"/>
                  <a:pt x="2787236" y="1525773"/>
                </a:cubicBezTo>
                <a:cubicBezTo>
                  <a:pt x="2774767" y="1560409"/>
                  <a:pt x="2767840" y="1532700"/>
                  <a:pt x="2679171" y="1542398"/>
                </a:cubicBezTo>
                <a:cubicBezTo>
                  <a:pt x="2590502" y="1552096"/>
                  <a:pt x="2318952" y="1547940"/>
                  <a:pt x="2255221" y="1583962"/>
                </a:cubicBezTo>
                <a:cubicBezTo>
                  <a:pt x="2191490" y="1619984"/>
                  <a:pt x="2320338" y="1701725"/>
                  <a:pt x="2296785" y="1758529"/>
                </a:cubicBezTo>
                <a:cubicBezTo>
                  <a:pt x="2273232" y="1815333"/>
                  <a:pt x="2152698" y="1877679"/>
                  <a:pt x="2113905" y="1924784"/>
                </a:cubicBezTo>
                <a:cubicBezTo>
                  <a:pt x="2075112" y="1971890"/>
                  <a:pt x="2064029" y="2041162"/>
                  <a:pt x="2064029" y="2041162"/>
                </a:cubicBezTo>
                <a:cubicBezTo>
                  <a:pt x="2055716" y="2064715"/>
                  <a:pt x="2077884" y="2067485"/>
                  <a:pt x="2064029" y="2066100"/>
                </a:cubicBezTo>
                <a:cubicBezTo>
                  <a:pt x="2050174" y="2064715"/>
                  <a:pt x="2015537" y="2035620"/>
                  <a:pt x="1980901" y="2032849"/>
                </a:cubicBezTo>
                <a:cubicBezTo>
                  <a:pt x="1946265" y="2030078"/>
                  <a:pt x="1893618" y="2039777"/>
                  <a:pt x="1856211" y="2049475"/>
                </a:cubicBezTo>
                <a:cubicBezTo>
                  <a:pt x="1818804" y="2059173"/>
                  <a:pt x="1807720" y="2091038"/>
                  <a:pt x="1756458" y="2091038"/>
                </a:cubicBezTo>
                <a:cubicBezTo>
                  <a:pt x="1705196" y="2091038"/>
                  <a:pt x="1663633" y="2117362"/>
                  <a:pt x="1548640" y="2049475"/>
                </a:cubicBezTo>
                <a:cubicBezTo>
                  <a:pt x="1433647" y="1981588"/>
                  <a:pt x="1289559" y="1862439"/>
                  <a:pt x="1066501" y="1683715"/>
                </a:cubicBezTo>
                <a:cubicBezTo>
                  <a:pt x="843443" y="1504991"/>
                  <a:pt x="386244" y="1157242"/>
                  <a:pt x="210291" y="977133"/>
                </a:cubicBezTo>
                <a:cubicBezTo>
                  <a:pt x="34338" y="797024"/>
                  <a:pt x="37109" y="659864"/>
                  <a:pt x="10785" y="603060"/>
                </a:cubicBezTo>
                <a:cubicBezTo>
                  <a:pt x="-15539" y="546256"/>
                  <a:pt x="9400" y="632155"/>
                  <a:pt x="52349" y="636311"/>
                </a:cubicBezTo>
                <a:cubicBezTo>
                  <a:pt x="95298" y="640467"/>
                  <a:pt x="181196" y="666791"/>
                  <a:pt x="268480" y="627998"/>
                </a:cubicBezTo>
                <a:cubicBezTo>
                  <a:pt x="355764" y="589205"/>
                  <a:pt x="553884" y="457588"/>
                  <a:pt x="576051" y="403555"/>
                </a:cubicBezTo>
                <a:cubicBezTo>
                  <a:pt x="598218" y="349522"/>
                  <a:pt x="473527" y="323199"/>
                  <a:pt x="401483" y="303802"/>
                </a:cubicBezTo>
                <a:cubicBezTo>
                  <a:pt x="329439" y="284406"/>
                  <a:pt x="177040" y="314885"/>
                  <a:pt x="143789" y="287176"/>
                </a:cubicBezTo>
                <a:cubicBezTo>
                  <a:pt x="110538" y="259467"/>
                  <a:pt x="154873" y="151402"/>
                  <a:pt x="201978" y="137547"/>
                </a:cubicBezTo>
                <a:lnTo>
                  <a:pt x="426421" y="204049"/>
                </a:lnTo>
                <a:cubicBezTo>
                  <a:pt x="495694" y="224831"/>
                  <a:pt x="537257" y="256696"/>
                  <a:pt x="617614" y="262238"/>
                </a:cubicBezTo>
                <a:cubicBezTo>
                  <a:pt x="697971" y="267780"/>
                  <a:pt x="861455" y="249769"/>
                  <a:pt x="908560" y="237300"/>
                </a:cubicBezTo>
                <a:cubicBezTo>
                  <a:pt x="955665" y="224831"/>
                  <a:pt x="878080" y="216519"/>
                  <a:pt x="900247" y="187424"/>
                </a:cubicBezTo>
                <a:cubicBezTo>
                  <a:pt x="922414" y="158330"/>
                  <a:pt x="1011083" y="93213"/>
                  <a:pt x="1041563" y="62733"/>
                </a:cubicBezTo>
                <a:cubicBezTo>
                  <a:pt x="1072043" y="32253"/>
                  <a:pt x="1087284" y="-14852"/>
                  <a:pt x="1091440" y="4544"/>
                </a:cubicBezTo>
                <a:close/>
              </a:path>
            </a:pathLst>
          </a:cu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4" name="Forme libre 13"/>
          <p:cNvSpPr/>
          <p:nvPr/>
        </p:nvSpPr>
        <p:spPr>
          <a:xfrm>
            <a:off x="6187094" y="1596649"/>
            <a:ext cx="615141" cy="258034"/>
          </a:xfrm>
          <a:custGeom>
            <a:avLst/>
            <a:gdLst>
              <a:gd name="connsiteX0" fmla="*/ 0 w 615141"/>
              <a:gd name="connsiteY0" fmla="*/ 133004 h 258034"/>
              <a:gd name="connsiteX1" fmla="*/ 49876 w 615141"/>
              <a:gd name="connsiteY1" fmla="*/ 141316 h 258034"/>
              <a:gd name="connsiteX2" fmla="*/ 74814 w 615141"/>
              <a:gd name="connsiteY2" fmla="*/ 149629 h 258034"/>
              <a:gd name="connsiteX3" fmla="*/ 157941 w 615141"/>
              <a:gd name="connsiteY3" fmla="*/ 157942 h 258034"/>
              <a:gd name="connsiteX4" fmla="*/ 365760 w 615141"/>
              <a:gd name="connsiteY4" fmla="*/ 166255 h 258034"/>
              <a:gd name="connsiteX5" fmla="*/ 374072 w 615141"/>
              <a:gd name="connsiteY5" fmla="*/ 133004 h 258034"/>
              <a:gd name="connsiteX6" fmla="*/ 415636 w 615141"/>
              <a:gd name="connsiteY6" fmla="*/ 91440 h 258034"/>
              <a:gd name="connsiteX7" fmla="*/ 423949 w 615141"/>
              <a:gd name="connsiteY7" fmla="*/ 41564 h 258034"/>
              <a:gd name="connsiteX8" fmla="*/ 448887 w 615141"/>
              <a:gd name="connsiteY8" fmla="*/ 33251 h 258034"/>
              <a:gd name="connsiteX9" fmla="*/ 465512 w 615141"/>
              <a:gd name="connsiteY9" fmla="*/ 16625 h 258034"/>
              <a:gd name="connsiteX10" fmla="*/ 556952 w 615141"/>
              <a:gd name="connsiteY10" fmla="*/ 0 h 258034"/>
              <a:gd name="connsiteX11" fmla="*/ 615141 w 615141"/>
              <a:gd name="connsiteY11" fmla="*/ 49876 h 258034"/>
              <a:gd name="connsiteX12" fmla="*/ 590203 w 615141"/>
              <a:gd name="connsiteY12" fmla="*/ 141316 h 258034"/>
              <a:gd name="connsiteX13" fmla="*/ 581891 w 615141"/>
              <a:gd name="connsiteY13" fmla="*/ 166255 h 258034"/>
              <a:gd name="connsiteX14" fmla="*/ 523701 w 615141"/>
              <a:gd name="connsiteY14" fmla="*/ 199505 h 258034"/>
              <a:gd name="connsiteX15" fmla="*/ 507076 w 615141"/>
              <a:gd name="connsiteY15" fmla="*/ 216131 h 258034"/>
              <a:gd name="connsiteX16" fmla="*/ 482138 w 615141"/>
              <a:gd name="connsiteY16" fmla="*/ 224444 h 258034"/>
              <a:gd name="connsiteX17" fmla="*/ 307571 w 615141"/>
              <a:gd name="connsiteY17" fmla="*/ 232756 h 258034"/>
              <a:gd name="connsiteX18" fmla="*/ 282632 w 615141"/>
              <a:gd name="connsiteY18" fmla="*/ 249382 h 258034"/>
              <a:gd name="connsiteX19" fmla="*/ 8312 w 615141"/>
              <a:gd name="connsiteY19" fmla="*/ 249382 h 258034"/>
              <a:gd name="connsiteX20" fmla="*/ 0 w 615141"/>
              <a:gd name="connsiteY20" fmla="*/ 133004 h 258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15141" h="258034">
                <a:moveTo>
                  <a:pt x="0" y="133004"/>
                </a:moveTo>
                <a:cubicBezTo>
                  <a:pt x="16625" y="135775"/>
                  <a:pt x="33423" y="137660"/>
                  <a:pt x="49876" y="141316"/>
                </a:cubicBezTo>
                <a:cubicBezTo>
                  <a:pt x="58430" y="143217"/>
                  <a:pt x="66154" y="148297"/>
                  <a:pt x="74814" y="149629"/>
                </a:cubicBezTo>
                <a:cubicBezTo>
                  <a:pt x="102337" y="153864"/>
                  <a:pt x="130232" y="155171"/>
                  <a:pt x="157941" y="157942"/>
                </a:cubicBezTo>
                <a:cubicBezTo>
                  <a:pt x="257833" y="191238"/>
                  <a:pt x="190317" y="175488"/>
                  <a:pt x="365760" y="166255"/>
                </a:cubicBezTo>
                <a:cubicBezTo>
                  <a:pt x="368531" y="155171"/>
                  <a:pt x="364775" y="139645"/>
                  <a:pt x="374072" y="133004"/>
                </a:cubicBezTo>
                <a:cubicBezTo>
                  <a:pt x="428115" y="94401"/>
                  <a:pt x="432852" y="160301"/>
                  <a:pt x="415636" y="91440"/>
                </a:cubicBezTo>
                <a:cubicBezTo>
                  <a:pt x="418407" y="74815"/>
                  <a:pt x="415587" y="56198"/>
                  <a:pt x="423949" y="41564"/>
                </a:cubicBezTo>
                <a:cubicBezTo>
                  <a:pt x="428296" y="33956"/>
                  <a:pt x="441373" y="37759"/>
                  <a:pt x="448887" y="33251"/>
                </a:cubicBezTo>
                <a:cubicBezTo>
                  <a:pt x="455607" y="29219"/>
                  <a:pt x="458792" y="20657"/>
                  <a:pt x="465512" y="16625"/>
                </a:cubicBezTo>
                <a:cubicBezTo>
                  <a:pt x="485742" y="4487"/>
                  <a:pt x="547793" y="1145"/>
                  <a:pt x="556952" y="0"/>
                </a:cubicBezTo>
                <a:cubicBezTo>
                  <a:pt x="617667" y="20238"/>
                  <a:pt x="602579" y="-377"/>
                  <a:pt x="615141" y="49876"/>
                </a:cubicBezTo>
                <a:cubicBezTo>
                  <a:pt x="579479" y="156866"/>
                  <a:pt x="613699" y="47330"/>
                  <a:pt x="590203" y="141316"/>
                </a:cubicBezTo>
                <a:cubicBezTo>
                  <a:pt x="588078" y="149817"/>
                  <a:pt x="587501" y="159523"/>
                  <a:pt x="581891" y="166255"/>
                </a:cubicBezTo>
                <a:cubicBezTo>
                  <a:pt x="562535" y="189483"/>
                  <a:pt x="548562" y="191219"/>
                  <a:pt x="523701" y="199505"/>
                </a:cubicBezTo>
                <a:cubicBezTo>
                  <a:pt x="518159" y="205047"/>
                  <a:pt x="513796" y="212099"/>
                  <a:pt x="507076" y="216131"/>
                </a:cubicBezTo>
                <a:cubicBezTo>
                  <a:pt x="499562" y="220639"/>
                  <a:pt x="490870" y="223716"/>
                  <a:pt x="482138" y="224444"/>
                </a:cubicBezTo>
                <a:cubicBezTo>
                  <a:pt x="424084" y="229282"/>
                  <a:pt x="365760" y="229985"/>
                  <a:pt x="307571" y="232756"/>
                </a:cubicBezTo>
                <a:cubicBezTo>
                  <a:pt x="299258" y="238298"/>
                  <a:pt x="292325" y="246959"/>
                  <a:pt x="282632" y="249382"/>
                </a:cubicBezTo>
                <a:cubicBezTo>
                  <a:pt x="208792" y="267843"/>
                  <a:pt x="54823" y="251320"/>
                  <a:pt x="8312" y="249382"/>
                </a:cubicBezTo>
                <a:lnTo>
                  <a:pt x="0" y="133004"/>
                </a:lnTo>
                <a:close/>
              </a:path>
            </a:pathLst>
          </a:cu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Rectangle à coins arrondis 17"/>
          <p:cNvSpPr/>
          <p:nvPr/>
        </p:nvSpPr>
        <p:spPr>
          <a:xfrm>
            <a:off x="3990109" y="2635135"/>
            <a:ext cx="160097" cy="8433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 à coins arrondis 18"/>
          <p:cNvSpPr/>
          <p:nvPr/>
        </p:nvSpPr>
        <p:spPr>
          <a:xfrm>
            <a:off x="4575613" y="1641328"/>
            <a:ext cx="160097" cy="8433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Rectangle à coins arrondis 19"/>
          <p:cNvSpPr/>
          <p:nvPr/>
        </p:nvSpPr>
        <p:spPr>
          <a:xfrm>
            <a:off x="4957157" y="274478"/>
            <a:ext cx="160097" cy="8433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à coins arrondis 20"/>
          <p:cNvSpPr/>
          <p:nvPr/>
        </p:nvSpPr>
        <p:spPr>
          <a:xfrm>
            <a:off x="4251865" y="4172455"/>
            <a:ext cx="160097" cy="8433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Rectangle à coins arrondis 21"/>
          <p:cNvSpPr/>
          <p:nvPr/>
        </p:nvSpPr>
        <p:spPr>
          <a:xfrm>
            <a:off x="5649435" y="1203187"/>
            <a:ext cx="160097" cy="8433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Forme libre 23"/>
          <p:cNvSpPr/>
          <p:nvPr/>
        </p:nvSpPr>
        <p:spPr>
          <a:xfrm>
            <a:off x="5444836" y="1213658"/>
            <a:ext cx="174971" cy="141317"/>
          </a:xfrm>
          <a:custGeom>
            <a:avLst/>
            <a:gdLst>
              <a:gd name="connsiteX0" fmla="*/ 0 w 174971"/>
              <a:gd name="connsiteY0" fmla="*/ 41564 h 141317"/>
              <a:gd name="connsiteX1" fmla="*/ 83128 w 174971"/>
              <a:gd name="connsiteY1" fmla="*/ 24938 h 141317"/>
              <a:gd name="connsiteX2" fmla="*/ 133004 w 174971"/>
              <a:gd name="connsiteY2" fmla="*/ 0 h 141317"/>
              <a:gd name="connsiteX3" fmla="*/ 149629 w 174971"/>
              <a:gd name="connsiteY3" fmla="*/ 24938 h 141317"/>
              <a:gd name="connsiteX4" fmla="*/ 174568 w 174971"/>
              <a:gd name="connsiteY4" fmla="*/ 33251 h 141317"/>
              <a:gd name="connsiteX5" fmla="*/ 124691 w 174971"/>
              <a:gd name="connsiteY5" fmla="*/ 116378 h 141317"/>
              <a:gd name="connsiteX6" fmla="*/ 99753 w 174971"/>
              <a:gd name="connsiteY6" fmla="*/ 133004 h 141317"/>
              <a:gd name="connsiteX7" fmla="*/ 66502 w 174971"/>
              <a:gd name="connsiteY7" fmla="*/ 141317 h 141317"/>
              <a:gd name="connsiteX8" fmla="*/ 33251 w 174971"/>
              <a:gd name="connsiteY8" fmla="*/ 108066 h 141317"/>
              <a:gd name="connsiteX9" fmla="*/ 0 w 174971"/>
              <a:gd name="connsiteY9" fmla="*/ 74815 h 141317"/>
              <a:gd name="connsiteX10" fmla="*/ 0 w 174971"/>
              <a:gd name="connsiteY10" fmla="*/ 41564 h 141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4971" h="141317">
                <a:moveTo>
                  <a:pt x="0" y="41564"/>
                </a:moveTo>
                <a:cubicBezTo>
                  <a:pt x="27709" y="36022"/>
                  <a:pt x="59616" y="40613"/>
                  <a:pt x="83128" y="24938"/>
                </a:cubicBezTo>
                <a:cubicBezTo>
                  <a:pt x="115357" y="3453"/>
                  <a:pt x="98588" y="11472"/>
                  <a:pt x="133004" y="0"/>
                </a:cubicBezTo>
                <a:cubicBezTo>
                  <a:pt x="138546" y="8313"/>
                  <a:pt x="141828" y="18697"/>
                  <a:pt x="149629" y="24938"/>
                </a:cubicBezTo>
                <a:cubicBezTo>
                  <a:pt x="156472" y="30412"/>
                  <a:pt x="173329" y="24576"/>
                  <a:pt x="174568" y="33251"/>
                </a:cubicBezTo>
                <a:cubicBezTo>
                  <a:pt x="178918" y="63699"/>
                  <a:pt x="147139" y="101412"/>
                  <a:pt x="124691" y="116378"/>
                </a:cubicBezTo>
                <a:cubicBezTo>
                  <a:pt x="116378" y="121920"/>
                  <a:pt x="108936" y="129068"/>
                  <a:pt x="99753" y="133004"/>
                </a:cubicBezTo>
                <a:cubicBezTo>
                  <a:pt x="89252" y="137505"/>
                  <a:pt x="77586" y="138546"/>
                  <a:pt x="66502" y="141317"/>
                </a:cubicBezTo>
                <a:cubicBezTo>
                  <a:pt x="49876" y="91438"/>
                  <a:pt x="72044" y="135775"/>
                  <a:pt x="33251" y="108066"/>
                </a:cubicBezTo>
                <a:cubicBezTo>
                  <a:pt x="20496" y="98955"/>
                  <a:pt x="0" y="74815"/>
                  <a:pt x="0" y="74815"/>
                </a:cubicBezTo>
                <a:lnTo>
                  <a:pt x="0" y="41564"/>
                </a:lnTo>
                <a:close/>
              </a:path>
            </a:pathLst>
          </a:cu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Rectangle à coins arrondis 24"/>
          <p:cNvSpPr/>
          <p:nvPr/>
        </p:nvSpPr>
        <p:spPr>
          <a:xfrm>
            <a:off x="7005895" y="1292563"/>
            <a:ext cx="160097" cy="8433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Forme libre 25"/>
          <p:cNvSpPr/>
          <p:nvPr/>
        </p:nvSpPr>
        <p:spPr>
          <a:xfrm>
            <a:off x="7851775" y="3425825"/>
            <a:ext cx="130174" cy="152431"/>
          </a:xfrm>
          <a:custGeom>
            <a:avLst/>
            <a:gdLst>
              <a:gd name="connsiteX0" fmla="*/ 63500 w 130174"/>
              <a:gd name="connsiteY0" fmla="*/ 0 h 152431"/>
              <a:gd name="connsiteX1" fmla="*/ 47625 w 130174"/>
              <a:gd name="connsiteY1" fmla="*/ 12700 h 152431"/>
              <a:gd name="connsiteX2" fmla="*/ 38100 w 130174"/>
              <a:gd name="connsiteY2" fmla="*/ 22225 h 152431"/>
              <a:gd name="connsiteX3" fmla="*/ 19050 w 130174"/>
              <a:gd name="connsiteY3" fmla="*/ 34925 h 152431"/>
              <a:gd name="connsiteX4" fmla="*/ 9525 w 130174"/>
              <a:gd name="connsiteY4" fmla="*/ 60325 h 152431"/>
              <a:gd name="connsiteX5" fmla="*/ 0 w 130174"/>
              <a:gd name="connsiteY5" fmla="*/ 66675 h 152431"/>
              <a:gd name="connsiteX6" fmla="*/ 12700 w 130174"/>
              <a:gd name="connsiteY6" fmla="*/ 92075 h 152431"/>
              <a:gd name="connsiteX7" fmla="*/ 15875 w 130174"/>
              <a:gd name="connsiteY7" fmla="*/ 101600 h 152431"/>
              <a:gd name="connsiteX8" fmla="*/ 44450 w 130174"/>
              <a:gd name="connsiteY8" fmla="*/ 107950 h 152431"/>
              <a:gd name="connsiteX9" fmla="*/ 57150 w 130174"/>
              <a:gd name="connsiteY9" fmla="*/ 117475 h 152431"/>
              <a:gd name="connsiteX10" fmla="*/ 79375 w 130174"/>
              <a:gd name="connsiteY10" fmla="*/ 142875 h 152431"/>
              <a:gd name="connsiteX11" fmla="*/ 82550 w 130174"/>
              <a:gd name="connsiteY11" fmla="*/ 152400 h 152431"/>
              <a:gd name="connsiteX12" fmla="*/ 104775 w 130174"/>
              <a:gd name="connsiteY12" fmla="*/ 130175 h 152431"/>
              <a:gd name="connsiteX13" fmla="*/ 127000 w 130174"/>
              <a:gd name="connsiteY13" fmla="*/ 114300 h 152431"/>
              <a:gd name="connsiteX14" fmla="*/ 127000 w 130174"/>
              <a:gd name="connsiteY14" fmla="*/ 88900 h 152431"/>
              <a:gd name="connsiteX15" fmla="*/ 117475 w 130174"/>
              <a:gd name="connsiteY15" fmla="*/ 82550 h 152431"/>
              <a:gd name="connsiteX16" fmla="*/ 111125 w 130174"/>
              <a:gd name="connsiteY16" fmla="*/ 73025 h 152431"/>
              <a:gd name="connsiteX17" fmla="*/ 101600 w 130174"/>
              <a:gd name="connsiteY17" fmla="*/ 60325 h 152431"/>
              <a:gd name="connsiteX18" fmla="*/ 98425 w 130174"/>
              <a:gd name="connsiteY18" fmla="*/ 47625 h 152431"/>
              <a:gd name="connsiteX19" fmla="*/ 79375 w 130174"/>
              <a:gd name="connsiteY19" fmla="*/ 25400 h 152431"/>
              <a:gd name="connsiteX20" fmla="*/ 63500 w 130174"/>
              <a:gd name="connsiteY20" fmla="*/ 0 h 152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30174" h="152431">
                <a:moveTo>
                  <a:pt x="63500" y="0"/>
                </a:moveTo>
                <a:cubicBezTo>
                  <a:pt x="58208" y="4233"/>
                  <a:pt x="52725" y="8238"/>
                  <a:pt x="47625" y="12700"/>
                </a:cubicBezTo>
                <a:cubicBezTo>
                  <a:pt x="44246" y="15657"/>
                  <a:pt x="41644" y="19468"/>
                  <a:pt x="38100" y="22225"/>
                </a:cubicBezTo>
                <a:cubicBezTo>
                  <a:pt x="32076" y="26910"/>
                  <a:pt x="19050" y="34925"/>
                  <a:pt x="19050" y="34925"/>
                </a:cubicBezTo>
                <a:cubicBezTo>
                  <a:pt x="16914" y="43470"/>
                  <a:pt x="15455" y="53209"/>
                  <a:pt x="9525" y="60325"/>
                </a:cubicBezTo>
                <a:cubicBezTo>
                  <a:pt x="7082" y="63256"/>
                  <a:pt x="3175" y="64558"/>
                  <a:pt x="0" y="66675"/>
                </a:cubicBezTo>
                <a:cubicBezTo>
                  <a:pt x="6346" y="98406"/>
                  <a:pt x="-2547" y="69205"/>
                  <a:pt x="12700" y="92075"/>
                </a:cubicBezTo>
                <a:cubicBezTo>
                  <a:pt x="14556" y="94860"/>
                  <a:pt x="12882" y="100103"/>
                  <a:pt x="15875" y="101600"/>
                </a:cubicBezTo>
                <a:cubicBezTo>
                  <a:pt x="24602" y="105964"/>
                  <a:pt x="34925" y="105833"/>
                  <a:pt x="44450" y="107950"/>
                </a:cubicBezTo>
                <a:cubicBezTo>
                  <a:pt x="48683" y="111125"/>
                  <a:pt x="53634" y="113520"/>
                  <a:pt x="57150" y="117475"/>
                </a:cubicBezTo>
                <a:cubicBezTo>
                  <a:pt x="84089" y="147782"/>
                  <a:pt x="57439" y="128251"/>
                  <a:pt x="79375" y="142875"/>
                </a:cubicBezTo>
                <a:cubicBezTo>
                  <a:pt x="80433" y="146050"/>
                  <a:pt x="79249" y="152950"/>
                  <a:pt x="82550" y="152400"/>
                </a:cubicBezTo>
                <a:cubicBezTo>
                  <a:pt x="95448" y="150250"/>
                  <a:pt x="98020" y="138055"/>
                  <a:pt x="104775" y="130175"/>
                </a:cubicBezTo>
                <a:cubicBezTo>
                  <a:pt x="116828" y="116113"/>
                  <a:pt x="113480" y="118807"/>
                  <a:pt x="127000" y="114300"/>
                </a:cubicBezTo>
                <a:cubicBezTo>
                  <a:pt x="128627" y="106163"/>
                  <a:pt x="133248" y="96710"/>
                  <a:pt x="127000" y="88900"/>
                </a:cubicBezTo>
                <a:cubicBezTo>
                  <a:pt x="124616" y="85920"/>
                  <a:pt x="120650" y="84667"/>
                  <a:pt x="117475" y="82550"/>
                </a:cubicBezTo>
                <a:cubicBezTo>
                  <a:pt x="115358" y="79375"/>
                  <a:pt x="113343" y="76130"/>
                  <a:pt x="111125" y="73025"/>
                </a:cubicBezTo>
                <a:cubicBezTo>
                  <a:pt x="108049" y="68719"/>
                  <a:pt x="103967" y="65058"/>
                  <a:pt x="101600" y="60325"/>
                </a:cubicBezTo>
                <a:cubicBezTo>
                  <a:pt x="99649" y="56422"/>
                  <a:pt x="100197" y="51613"/>
                  <a:pt x="98425" y="47625"/>
                </a:cubicBezTo>
                <a:cubicBezTo>
                  <a:pt x="91169" y="31300"/>
                  <a:pt x="91417" y="33428"/>
                  <a:pt x="79375" y="25400"/>
                </a:cubicBezTo>
                <a:lnTo>
                  <a:pt x="63500" y="0"/>
                </a:lnTo>
                <a:close/>
              </a:path>
            </a:pathLst>
          </a:cu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Forme libre 29"/>
          <p:cNvSpPr/>
          <p:nvPr/>
        </p:nvSpPr>
        <p:spPr>
          <a:xfrm>
            <a:off x="4655661" y="378748"/>
            <a:ext cx="369055" cy="1226216"/>
          </a:xfrm>
          <a:custGeom>
            <a:avLst/>
            <a:gdLst>
              <a:gd name="connsiteX0" fmla="*/ 357447 w 357447"/>
              <a:gd name="connsiteY0" fmla="*/ 0 h 1280160"/>
              <a:gd name="connsiteX1" fmla="*/ 249381 w 357447"/>
              <a:gd name="connsiteY1" fmla="*/ 365760 h 1280160"/>
              <a:gd name="connsiteX2" fmla="*/ 191192 w 357447"/>
              <a:gd name="connsiteY2" fmla="*/ 623455 h 1280160"/>
              <a:gd name="connsiteX3" fmla="*/ 91440 w 357447"/>
              <a:gd name="connsiteY3" fmla="*/ 1088968 h 1280160"/>
              <a:gd name="connsiteX4" fmla="*/ 74814 w 357447"/>
              <a:gd name="connsiteY4" fmla="*/ 1163782 h 1280160"/>
              <a:gd name="connsiteX5" fmla="*/ 0 w 357447"/>
              <a:gd name="connsiteY5" fmla="*/ 1280160 h 1280160"/>
              <a:gd name="connsiteX6" fmla="*/ 0 w 357447"/>
              <a:gd name="connsiteY6" fmla="*/ 1280160 h 1280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7447" h="1280160">
                <a:moveTo>
                  <a:pt x="357447" y="0"/>
                </a:moveTo>
                <a:cubicBezTo>
                  <a:pt x="317268" y="130925"/>
                  <a:pt x="277090" y="261851"/>
                  <a:pt x="249381" y="365760"/>
                </a:cubicBezTo>
                <a:cubicBezTo>
                  <a:pt x="221672" y="469669"/>
                  <a:pt x="217515" y="502920"/>
                  <a:pt x="191192" y="623455"/>
                </a:cubicBezTo>
                <a:cubicBezTo>
                  <a:pt x="164868" y="743990"/>
                  <a:pt x="110836" y="998914"/>
                  <a:pt x="91440" y="1088968"/>
                </a:cubicBezTo>
                <a:cubicBezTo>
                  <a:pt x="72044" y="1179022"/>
                  <a:pt x="90054" y="1131917"/>
                  <a:pt x="74814" y="1163782"/>
                </a:cubicBezTo>
                <a:cubicBezTo>
                  <a:pt x="59574" y="1195647"/>
                  <a:pt x="0" y="1280160"/>
                  <a:pt x="0" y="1280160"/>
                </a:cubicBezTo>
                <a:lnTo>
                  <a:pt x="0" y="1280160"/>
                </a:lnTo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Forme libre 31"/>
          <p:cNvSpPr/>
          <p:nvPr/>
        </p:nvSpPr>
        <p:spPr>
          <a:xfrm>
            <a:off x="4092143" y="1725666"/>
            <a:ext cx="449293" cy="889538"/>
          </a:xfrm>
          <a:custGeom>
            <a:avLst/>
            <a:gdLst>
              <a:gd name="connsiteX0" fmla="*/ 485775 w 485775"/>
              <a:gd name="connsiteY0" fmla="*/ 0 h 914400"/>
              <a:gd name="connsiteX1" fmla="*/ 323850 w 485775"/>
              <a:gd name="connsiteY1" fmla="*/ 119062 h 914400"/>
              <a:gd name="connsiteX2" fmla="*/ 185738 w 485775"/>
              <a:gd name="connsiteY2" fmla="*/ 338137 h 914400"/>
              <a:gd name="connsiteX3" fmla="*/ 0 w 485775"/>
              <a:gd name="connsiteY3" fmla="*/ 9144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5775" h="914400">
                <a:moveTo>
                  <a:pt x="485775" y="0"/>
                </a:moveTo>
                <a:cubicBezTo>
                  <a:pt x="429815" y="31353"/>
                  <a:pt x="373856" y="62706"/>
                  <a:pt x="323850" y="119062"/>
                </a:cubicBezTo>
                <a:cubicBezTo>
                  <a:pt x="273844" y="175418"/>
                  <a:pt x="239713" y="205581"/>
                  <a:pt x="185738" y="338137"/>
                </a:cubicBezTo>
                <a:cubicBezTo>
                  <a:pt x="131763" y="470693"/>
                  <a:pt x="65881" y="692546"/>
                  <a:pt x="0" y="914400"/>
                </a:cubicBezTo>
              </a:path>
            </a:pathLst>
          </a:cu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Forme libre 32"/>
          <p:cNvSpPr/>
          <p:nvPr/>
        </p:nvSpPr>
        <p:spPr>
          <a:xfrm>
            <a:off x="3990109" y="2762221"/>
            <a:ext cx="318441" cy="1381690"/>
          </a:xfrm>
          <a:custGeom>
            <a:avLst/>
            <a:gdLst>
              <a:gd name="connsiteX0" fmla="*/ 46741 w 347982"/>
              <a:gd name="connsiteY0" fmla="*/ 0 h 1545855"/>
              <a:gd name="connsiteX1" fmla="*/ 8641 w 347982"/>
              <a:gd name="connsiteY1" fmla="*/ 257175 h 1545855"/>
              <a:gd name="connsiteX2" fmla="*/ 32453 w 347982"/>
              <a:gd name="connsiteY2" fmla="*/ 390525 h 1545855"/>
              <a:gd name="connsiteX3" fmla="*/ 322966 w 347982"/>
              <a:gd name="connsiteY3" fmla="*/ 1452563 h 1545855"/>
              <a:gd name="connsiteX4" fmla="*/ 313441 w 347982"/>
              <a:gd name="connsiteY4" fmla="*/ 1423988 h 15458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7982" h="1545855">
                <a:moveTo>
                  <a:pt x="46741" y="0"/>
                </a:moveTo>
                <a:cubicBezTo>
                  <a:pt x="28881" y="96044"/>
                  <a:pt x="11022" y="192088"/>
                  <a:pt x="8641" y="257175"/>
                </a:cubicBezTo>
                <a:cubicBezTo>
                  <a:pt x="6260" y="322262"/>
                  <a:pt x="-19934" y="191294"/>
                  <a:pt x="32453" y="390525"/>
                </a:cubicBezTo>
                <a:cubicBezTo>
                  <a:pt x="84840" y="589756"/>
                  <a:pt x="276135" y="1280319"/>
                  <a:pt x="322966" y="1452563"/>
                </a:cubicBezTo>
                <a:cubicBezTo>
                  <a:pt x="369797" y="1624807"/>
                  <a:pt x="341619" y="1524397"/>
                  <a:pt x="313441" y="1423988"/>
                </a:cubicBezTo>
              </a:path>
            </a:pathLst>
          </a:cu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Forme libre 34"/>
          <p:cNvSpPr/>
          <p:nvPr/>
        </p:nvSpPr>
        <p:spPr>
          <a:xfrm>
            <a:off x="4352925" y="4285337"/>
            <a:ext cx="534236" cy="1922807"/>
          </a:xfrm>
          <a:custGeom>
            <a:avLst/>
            <a:gdLst>
              <a:gd name="connsiteX0" fmla="*/ 0 w 537411"/>
              <a:gd name="connsiteY0" fmla="*/ 0 h 1931419"/>
              <a:gd name="connsiteX1" fmla="*/ 479425 w 537411"/>
              <a:gd name="connsiteY1" fmla="*/ 1485900 h 1931419"/>
              <a:gd name="connsiteX2" fmla="*/ 511175 w 537411"/>
              <a:gd name="connsiteY2" fmla="*/ 1568450 h 1931419"/>
              <a:gd name="connsiteX3" fmla="*/ 536575 w 537411"/>
              <a:gd name="connsiteY3" fmla="*/ 1692275 h 1931419"/>
              <a:gd name="connsiteX4" fmla="*/ 479425 w 537411"/>
              <a:gd name="connsiteY4" fmla="*/ 1911350 h 1931419"/>
              <a:gd name="connsiteX5" fmla="*/ 479425 w 537411"/>
              <a:gd name="connsiteY5" fmla="*/ 1908175 h 1931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7411" h="1931419">
                <a:moveTo>
                  <a:pt x="0" y="0"/>
                </a:moveTo>
                <a:lnTo>
                  <a:pt x="479425" y="1485900"/>
                </a:lnTo>
                <a:cubicBezTo>
                  <a:pt x="564621" y="1747308"/>
                  <a:pt x="501650" y="1534054"/>
                  <a:pt x="511175" y="1568450"/>
                </a:cubicBezTo>
                <a:cubicBezTo>
                  <a:pt x="520700" y="1602846"/>
                  <a:pt x="541867" y="1635125"/>
                  <a:pt x="536575" y="1692275"/>
                </a:cubicBezTo>
                <a:cubicBezTo>
                  <a:pt x="531283" y="1749425"/>
                  <a:pt x="479425" y="1911350"/>
                  <a:pt x="479425" y="1911350"/>
                </a:cubicBezTo>
                <a:cubicBezTo>
                  <a:pt x="469900" y="1947333"/>
                  <a:pt x="474662" y="1927754"/>
                  <a:pt x="479425" y="1908175"/>
                </a:cubicBezTo>
              </a:path>
            </a:pathLst>
          </a:cu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Forme libre 35"/>
          <p:cNvSpPr/>
          <p:nvPr/>
        </p:nvSpPr>
        <p:spPr>
          <a:xfrm>
            <a:off x="5133976" y="358775"/>
            <a:ext cx="569259" cy="796925"/>
          </a:xfrm>
          <a:custGeom>
            <a:avLst/>
            <a:gdLst>
              <a:gd name="connsiteX0" fmla="*/ 0 w 571449"/>
              <a:gd name="connsiteY0" fmla="*/ 0 h 841523"/>
              <a:gd name="connsiteX1" fmla="*/ 149225 w 571449"/>
              <a:gd name="connsiteY1" fmla="*/ 85725 h 841523"/>
              <a:gd name="connsiteX2" fmla="*/ 317500 w 571449"/>
              <a:gd name="connsiteY2" fmla="*/ 238125 h 841523"/>
              <a:gd name="connsiteX3" fmla="*/ 409575 w 571449"/>
              <a:gd name="connsiteY3" fmla="*/ 377825 h 841523"/>
              <a:gd name="connsiteX4" fmla="*/ 488950 w 571449"/>
              <a:gd name="connsiteY4" fmla="*/ 552450 h 841523"/>
              <a:gd name="connsiteX5" fmla="*/ 561975 w 571449"/>
              <a:gd name="connsiteY5" fmla="*/ 809625 h 841523"/>
              <a:gd name="connsiteX6" fmla="*/ 568325 w 571449"/>
              <a:gd name="connsiteY6" fmla="*/ 828675 h 841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1449" h="841523">
                <a:moveTo>
                  <a:pt x="0" y="0"/>
                </a:moveTo>
                <a:cubicBezTo>
                  <a:pt x="48154" y="23019"/>
                  <a:pt x="96308" y="46038"/>
                  <a:pt x="149225" y="85725"/>
                </a:cubicBezTo>
                <a:cubicBezTo>
                  <a:pt x="202142" y="125412"/>
                  <a:pt x="274108" y="189442"/>
                  <a:pt x="317500" y="238125"/>
                </a:cubicBezTo>
                <a:cubicBezTo>
                  <a:pt x="360892" y="286808"/>
                  <a:pt x="381000" y="325438"/>
                  <a:pt x="409575" y="377825"/>
                </a:cubicBezTo>
                <a:cubicBezTo>
                  <a:pt x="438150" y="430212"/>
                  <a:pt x="463550" y="480483"/>
                  <a:pt x="488950" y="552450"/>
                </a:cubicBezTo>
                <a:cubicBezTo>
                  <a:pt x="514350" y="624417"/>
                  <a:pt x="548746" y="763587"/>
                  <a:pt x="561975" y="809625"/>
                </a:cubicBezTo>
                <a:cubicBezTo>
                  <a:pt x="575204" y="855663"/>
                  <a:pt x="571764" y="842169"/>
                  <a:pt x="568325" y="828675"/>
                </a:cubicBezTo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Forme libre 37"/>
          <p:cNvSpPr/>
          <p:nvPr/>
        </p:nvSpPr>
        <p:spPr>
          <a:xfrm>
            <a:off x="5636635" y="1333946"/>
            <a:ext cx="2205615" cy="2215704"/>
          </a:xfrm>
          <a:custGeom>
            <a:avLst/>
            <a:gdLst>
              <a:gd name="connsiteX0" fmla="*/ 43722 w 2196372"/>
              <a:gd name="connsiteY0" fmla="*/ 0 h 2247900"/>
              <a:gd name="connsiteX1" fmla="*/ 37372 w 2196372"/>
              <a:gd name="connsiteY1" fmla="*/ 342900 h 2247900"/>
              <a:gd name="connsiteX2" fmla="*/ 11972 w 2196372"/>
              <a:gd name="connsiteY2" fmla="*/ 742950 h 2247900"/>
              <a:gd name="connsiteX3" fmla="*/ 253272 w 2196372"/>
              <a:gd name="connsiteY3" fmla="*/ 996950 h 2247900"/>
              <a:gd name="connsiteX4" fmla="*/ 710472 w 2196372"/>
              <a:gd name="connsiteY4" fmla="*/ 1397000 h 2247900"/>
              <a:gd name="connsiteX5" fmla="*/ 1339122 w 2196372"/>
              <a:gd name="connsiteY5" fmla="*/ 1822450 h 2247900"/>
              <a:gd name="connsiteX6" fmla="*/ 1777272 w 2196372"/>
              <a:gd name="connsiteY6" fmla="*/ 1968500 h 2247900"/>
              <a:gd name="connsiteX7" fmla="*/ 2069372 w 2196372"/>
              <a:gd name="connsiteY7" fmla="*/ 2114550 h 2247900"/>
              <a:gd name="connsiteX8" fmla="*/ 2196372 w 2196372"/>
              <a:gd name="connsiteY8" fmla="*/ 2247900 h 2247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96372" h="2247900">
                <a:moveTo>
                  <a:pt x="43722" y="0"/>
                </a:moveTo>
                <a:cubicBezTo>
                  <a:pt x="43193" y="109537"/>
                  <a:pt x="42664" y="219075"/>
                  <a:pt x="37372" y="342900"/>
                </a:cubicBezTo>
                <a:cubicBezTo>
                  <a:pt x="32080" y="466725"/>
                  <a:pt x="-24011" y="633942"/>
                  <a:pt x="11972" y="742950"/>
                </a:cubicBezTo>
                <a:cubicBezTo>
                  <a:pt x="47955" y="851958"/>
                  <a:pt x="136855" y="887942"/>
                  <a:pt x="253272" y="996950"/>
                </a:cubicBezTo>
                <a:cubicBezTo>
                  <a:pt x="369689" y="1105958"/>
                  <a:pt x="529497" y="1259417"/>
                  <a:pt x="710472" y="1397000"/>
                </a:cubicBezTo>
                <a:cubicBezTo>
                  <a:pt x="891447" y="1534583"/>
                  <a:pt x="1161322" y="1727200"/>
                  <a:pt x="1339122" y="1822450"/>
                </a:cubicBezTo>
                <a:cubicBezTo>
                  <a:pt x="1516922" y="1917700"/>
                  <a:pt x="1655564" y="1919817"/>
                  <a:pt x="1777272" y="1968500"/>
                </a:cubicBezTo>
                <a:cubicBezTo>
                  <a:pt x="1898980" y="2017183"/>
                  <a:pt x="1999522" y="2067983"/>
                  <a:pt x="2069372" y="2114550"/>
                </a:cubicBezTo>
                <a:cubicBezTo>
                  <a:pt x="2139222" y="2161117"/>
                  <a:pt x="2167797" y="2204508"/>
                  <a:pt x="2196372" y="2247900"/>
                </a:cubicBezTo>
              </a:path>
            </a:pathLst>
          </a:cu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Forme libre 38"/>
          <p:cNvSpPr/>
          <p:nvPr/>
        </p:nvSpPr>
        <p:spPr>
          <a:xfrm>
            <a:off x="5734050" y="1318559"/>
            <a:ext cx="1250626" cy="250422"/>
          </a:xfrm>
          <a:custGeom>
            <a:avLst/>
            <a:gdLst>
              <a:gd name="connsiteX0" fmla="*/ 0 w 1263650"/>
              <a:gd name="connsiteY0" fmla="*/ 0 h 260881"/>
              <a:gd name="connsiteX1" fmla="*/ 120650 w 1263650"/>
              <a:gd name="connsiteY1" fmla="*/ 120650 h 260881"/>
              <a:gd name="connsiteX2" fmla="*/ 298450 w 1263650"/>
              <a:gd name="connsiteY2" fmla="*/ 196850 h 260881"/>
              <a:gd name="connsiteX3" fmla="*/ 476250 w 1263650"/>
              <a:gd name="connsiteY3" fmla="*/ 241300 h 260881"/>
              <a:gd name="connsiteX4" fmla="*/ 654050 w 1263650"/>
              <a:gd name="connsiteY4" fmla="*/ 260350 h 260881"/>
              <a:gd name="connsiteX5" fmla="*/ 869950 w 1263650"/>
              <a:gd name="connsiteY5" fmla="*/ 222250 h 260881"/>
              <a:gd name="connsiteX6" fmla="*/ 1123950 w 1263650"/>
              <a:gd name="connsiteY6" fmla="*/ 114300 h 260881"/>
              <a:gd name="connsiteX7" fmla="*/ 1263650 w 1263650"/>
              <a:gd name="connsiteY7" fmla="*/ 69850 h 2608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63650" h="260881">
                <a:moveTo>
                  <a:pt x="0" y="0"/>
                </a:moveTo>
                <a:cubicBezTo>
                  <a:pt x="35454" y="43921"/>
                  <a:pt x="70908" y="87842"/>
                  <a:pt x="120650" y="120650"/>
                </a:cubicBezTo>
                <a:cubicBezTo>
                  <a:pt x="170392" y="153458"/>
                  <a:pt x="239183" y="176742"/>
                  <a:pt x="298450" y="196850"/>
                </a:cubicBezTo>
                <a:cubicBezTo>
                  <a:pt x="357717" y="216958"/>
                  <a:pt x="416983" y="230717"/>
                  <a:pt x="476250" y="241300"/>
                </a:cubicBezTo>
                <a:cubicBezTo>
                  <a:pt x="535517" y="251883"/>
                  <a:pt x="588433" y="263525"/>
                  <a:pt x="654050" y="260350"/>
                </a:cubicBezTo>
                <a:cubicBezTo>
                  <a:pt x="719667" y="257175"/>
                  <a:pt x="791633" y="246592"/>
                  <a:pt x="869950" y="222250"/>
                </a:cubicBezTo>
                <a:cubicBezTo>
                  <a:pt x="948267" y="197908"/>
                  <a:pt x="1058333" y="139700"/>
                  <a:pt x="1123950" y="114300"/>
                </a:cubicBezTo>
                <a:cubicBezTo>
                  <a:pt x="1189567" y="88900"/>
                  <a:pt x="1226608" y="79375"/>
                  <a:pt x="1263650" y="69850"/>
                </a:cubicBezTo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Rectangle à coins arrondis 42"/>
          <p:cNvSpPr/>
          <p:nvPr/>
        </p:nvSpPr>
        <p:spPr>
          <a:xfrm>
            <a:off x="5596611" y="2061696"/>
            <a:ext cx="160097" cy="8433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Rectangle à coins arrondis 43"/>
          <p:cNvSpPr/>
          <p:nvPr/>
        </p:nvSpPr>
        <p:spPr>
          <a:xfrm>
            <a:off x="7756765" y="3514091"/>
            <a:ext cx="160097" cy="8433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Rectangle à coins arrondis 44"/>
          <p:cNvSpPr/>
          <p:nvPr/>
        </p:nvSpPr>
        <p:spPr>
          <a:xfrm>
            <a:off x="8265930" y="3145359"/>
            <a:ext cx="160097" cy="8433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Forme libre 45"/>
          <p:cNvSpPr/>
          <p:nvPr/>
        </p:nvSpPr>
        <p:spPr>
          <a:xfrm>
            <a:off x="7835900" y="3221164"/>
            <a:ext cx="408045" cy="226886"/>
          </a:xfrm>
          <a:custGeom>
            <a:avLst/>
            <a:gdLst>
              <a:gd name="connsiteX0" fmla="*/ 0 w 452706"/>
              <a:gd name="connsiteY0" fmla="*/ 260486 h 260486"/>
              <a:gd name="connsiteX1" fmla="*/ 69850 w 452706"/>
              <a:gd name="connsiteY1" fmla="*/ 184286 h 260486"/>
              <a:gd name="connsiteX2" fmla="*/ 419100 w 452706"/>
              <a:gd name="connsiteY2" fmla="*/ 12836 h 260486"/>
              <a:gd name="connsiteX3" fmla="*/ 419100 w 452706"/>
              <a:gd name="connsiteY3" fmla="*/ 25536 h 260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2706" h="260486">
                <a:moveTo>
                  <a:pt x="0" y="260486"/>
                </a:moveTo>
                <a:cubicBezTo>
                  <a:pt x="0" y="243023"/>
                  <a:pt x="0" y="225561"/>
                  <a:pt x="69850" y="184286"/>
                </a:cubicBezTo>
                <a:cubicBezTo>
                  <a:pt x="139700" y="143011"/>
                  <a:pt x="419100" y="12836"/>
                  <a:pt x="419100" y="12836"/>
                </a:cubicBezTo>
                <a:cubicBezTo>
                  <a:pt x="477308" y="-13622"/>
                  <a:pt x="448204" y="5957"/>
                  <a:pt x="419100" y="25536"/>
                </a:cubicBezTo>
              </a:path>
            </a:pathLst>
          </a:cu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7" name="Forme libre 46"/>
          <p:cNvSpPr/>
          <p:nvPr/>
        </p:nvSpPr>
        <p:spPr>
          <a:xfrm>
            <a:off x="7212068" y="977461"/>
            <a:ext cx="1477850" cy="635000"/>
          </a:xfrm>
          <a:custGeom>
            <a:avLst/>
            <a:gdLst>
              <a:gd name="connsiteX0" fmla="*/ 0 w 1466850"/>
              <a:gd name="connsiteY0" fmla="*/ 330200 h 635000"/>
              <a:gd name="connsiteX1" fmla="*/ 209550 w 1466850"/>
              <a:gd name="connsiteY1" fmla="*/ 254000 h 635000"/>
              <a:gd name="connsiteX2" fmla="*/ 241300 w 1466850"/>
              <a:gd name="connsiteY2" fmla="*/ 152400 h 635000"/>
              <a:gd name="connsiteX3" fmla="*/ 342900 w 1466850"/>
              <a:gd name="connsiteY3" fmla="*/ 69850 h 635000"/>
              <a:gd name="connsiteX4" fmla="*/ 419100 w 1466850"/>
              <a:gd name="connsiteY4" fmla="*/ 0 h 635000"/>
              <a:gd name="connsiteX5" fmla="*/ 469900 w 1466850"/>
              <a:gd name="connsiteY5" fmla="*/ 69850 h 635000"/>
              <a:gd name="connsiteX6" fmla="*/ 469900 w 1466850"/>
              <a:gd name="connsiteY6" fmla="*/ 222250 h 635000"/>
              <a:gd name="connsiteX7" fmla="*/ 488950 w 1466850"/>
              <a:gd name="connsiteY7" fmla="*/ 349250 h 635000"/>
              <a:gd name="connsiteX8" fmla="*/ 590550 w 1466850"/>
              <a:gd name="connsiteY8" fmla="*/ 374650 h 635000"/>
              <a:gd name="connsiteX9" fmla="*/ 717550 w 1466850"/>
              <a:gd name="connsiteY9" fmla="*/ 400050 h 635000"/>
              <a:gd name="connsiteX10" fmla="*/ 1276350 w 1466850"/>
              <a:gd name="connsiteY10" fmla="*/ 539750 h 635000"/>
              <a:gd name="connsiteX11" fmla="*/ 1454150 w 1466850"/>
              <a:gd name="connsiteY11" fmla="*/ 628650 h 635000"/>
              <a:gd name="connsiteX12" fmla="*/ 1466850 w 1466850"/>
              <a:gd name="connsiteY12" fmla="*/ 635000 h 63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466850" h="635000">
                <a:moveTo>
                  <a:pt x="0" y="330200"/>
                </a:moveTo>
                <a:cubicBezTo>
                  <a:pt x="84667" y="306916"/>
                  <a:pt x="169334" y="283633"/>
                  <a:pt x="209550" y="254000"/>
                </a:cubicBezTo>
                <a:cubicBezTo>
                  <a:pt x="249766" y="224367"/>
                  <a:pt x="219075" y="183092"/>
                  <a:pt x="241300" y="152400"/>
                </a:cubicBezTo>
                <a:cubicBezTo>
                  <a:pt x="263525" y="121708"/>
                  <a:pt x="313267" y="95250"/>
                  <a:pt x="342900" y="69850"/>
                </a:cubicBezTo>
                <a:cubicBezTo>
                  <a:pt x="372533" y="44450"/>
                  <a:pt x="397933" y="0"/>
                  <a:pt x="419100" y="0"/>
                </a:cubicBezTo>
                <a:cubicBezTo>
                  <a:pt x="440267" y="0"/>
                  <a:pt x="461433" y="32808"/>
                  <a:pt x="469900" y="69850"/>
                </a:cubicBezTo>
                <a:cubicBezTo>
                  <a:pt x="478367" y="106892"/>
                  <a:pt x="466725" y="175683"/>
                  <a:pt x="469900" y="222250"/>
                </a:cubicBezTo>
                <a:cubicBezTo>
                  <a:pt x="473075" y="268817"/>
                  <a:pt x="468842" y="323850"/>
                  <a:pt x="488950" y="349250"/>
                </a:cubicBezTo>
                <a:cubicBezTo>
                  <a:pt x="509058" y="374650"/>
                  <a:pt x="552450" y="366183"/>
                  <a:pt x="590550" y="374650"/>
                </a:cubicBezTo>
                <a:cubicBezTo>
                  <a:pt x="628650" y="383117"/>
                  <a:pt x="717550" y="400050"/>
                  <a:pt x="717550" y="400050"/>
                </a:cubicBezTo>
                <a:cubicBezTo>
                  <a:pt x="831850" y="427567"/>
                  <a:pt x="1153583" y="501650"/>
                  <a:pt x="1276350" y="539750"/>
                </a:cubicBezTo>
                <a:cubicBezTo>
                  <a:pt x="1399117" y="577850"/>
                  <a:pt x="1454150" y="628650"/>
                  <a:pt x="1454150" y="628650"/>
                </a:cubicBezTo>
                <a:lnTo>
                  <a:pt x="1466850" y="635000"/>
                </a:lnTo>
              </a:path>
            </a:pathLst>
          </a:cu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8" name="Forme libre 47"/>
          <p:cNvSpPr/>
          <p:nvPr/>
        </p:nvSpPr>
        <p:spPr>
          <a:xfrm>
            <a:off x="6118575" y="1514537"/>
            <a:ext cx="654174" cy="265756"/>
          </a:xfrm>
          <a:custGeom>
            <a:avLst/>
            <a:gdLst>
              <a:gd name="connsiteX0" fmla="*/ 34575 w 654174"/>
              <a:gd name="connsiteY0" fmla="*/ 66613 h 265756"/>
              <a:gd name="connsiteX1" fmla="*/ 206025 w 654174"/>
              <a:gd name="connsiteY1" fmla="*/ 98363 h 265756"/>
              <a:gd name="connsiteX2" fmla="*/ 383825 w 654174"/>
              <a:gd name="connsiteY2" fmla="*/ 85663 h 265756"/>
              <a:gd name="connsiteX3" fmla="*/ 593375 w 654174"/>
              <a:gd name="connsiteY3" fmla="*/ 28513 h 265756"/>
              <a:gd name="connsiteX4" fmla="*/ 650525 w 654174"/>
              <a:gd name="connsiteY4" fmla="*/ 15813 h 265756"/>
              <a:gd name="connsiteX5" fmla="*/ 510825 w 654174"/>
              <a:gd name="connsiteY5" fmla="*/ 250763 h 265756"/>
              <a:gd name="connsiteX6" fmla="*/ 129825 w 654174"/>
              <a:gd name="connsiteY6" fmla="*/ 238063 h 265756"/>
              <a:gd name="connsiteX7" fmla="*/ 9175 w 654174"/>
              <a:gd name="connsiteY7" fmla="*/ 206313 h 265756"/>
              <a:gd name="connsiteX8" fmla="*/ 34575 w 654174"/>
              <a:gd name="connsiteY8" fmla="*/ 66613 h 2657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4174" h="265756">
                <a:moveTo>
                  <a:pt x="34575" y="66613"/>
                </a:moveTo>
                <a:cubicBezTo>
                  <a:pt x="67383" y="48621"/>
                  <a:pt x="147817" y="95188"/>
                  <a:pt x="206025" y="98363"/>
                </a:cubicBezTo>
                <a:cubicBezTo>
                  <a:pt x="264233" y="101538"/>
                  <a:pt x="319267" y="97305"/>
                  <a:pt x="383825" y="85663"/>
                </a:cubicBezTo>
                <a:cubicBezTo>
                  <a:pt x="448383" y="74021"/>
                  <a:pt x="548925" y="40155"/>
                  <a:pt x="593375" y="28513"/>
                </a:cubicBezTo>
                <a:cubicBezTo>
                  <a:pt x="637825" y="16871"/>
                  <a:pt x="664283" y="-21229"/>
                  <a:pt x="650525" y="15813"/>
                </a:cubicBezTo>
                <a:cubicBezTo>
                  <a:pt x="636767" y="52855"/>
                  <a:pt x="597608" y="213721"/>
                  <a:pt x="510825" y="250763"/>
                </a:cubicBezTo>
                <a:cubicBezTo>
                  <a:pt x="424042" y="287805"/>
                  <a:pt x="213433" y="245471"/>
                  <a:pt x="129825" y="238063"/>
                </a:cubicBezTo>
                <a:cubicBezTo>
                  <a:pt x="46217" y="230655"/>
                  <a:pt x="28225" y="235946"/>
                  <a:pt x="9175" y="206313"/>
                </a:cubicBezTo>
                <a:cubicBezTo>
                  <a:pt x="-9875" y="176680"/>
                  <a:pt x="1767" y="84605"/>
                  <a:pt x="34575" y="66613"/>
                </a:cubicBezTo>
                <a:close/>
              </a:path>
            </a:pathLst>
          </a:custGeom>
          <a:solidFill>
            <a:schemeClr val="tx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50" name="Connecteur droit 49"/>
          <p:cNvCxnSpPr/>
          <p:nvPr/>
        </p:nvCxnSpPr>
        <p:spPr>
          <a:xfrm>
            <a:off x="4806950" y="781050"/>
            <a:ext cx="150207" cy="25400"/>
          </a:xfrm>
          <a:prstGeom prst="line">
            <a:avLst/>
          </a:prstGeom>
          <a:ln w="38100">
            <a:solidFill>
              <a:schemeClr val="bg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necteur droit 51"/>
          <p:cNvCxnSpPr/>
          <p:nvPr/>
        </p:nvCxnSpPr>
        <p:spPr>
          <a:xfrm flipH="1" flipV="1">
            <a:off x="7364579" y="1179517"/>
            <a:ext cx="33927" cy="132692"/>
          </a:xfrm>
          <a:prstGeom prst="line">
            <a:avLst/>
          </a:prstGeom>
          <a:ln w="38100">
            <a:solidFill>
              <a:schemeClr val="bg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onnecteur droit 56"/>
          <p:cNvCxnSpPr/>
          <p:nvPr/>
        </p:nvCxnSpPr>
        <p:spPr>
          <a:xfrm flipH="1" flipV="1">
            <a:off x="7616948" y="1199602"/>
            <a:ext cx="165856" cy="32939"/>
          </a:xfrm>
          <a:prstGeom prst="line">
            <a:avLst/>
          </a:prstGeom>
          <a:ln w="38100">
            <a:solidFill>
              <a:schemeClr val="bg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necteur droit 57"/>
          <p:cNvCxnSpPr/>
          <p:nvPr/>
        </p:nvCxnSpPr>
        <p:spPr>
          <a:xfrm flipH="1">
            <a:off x="7998376" y="1316814"/>
            <a:ext cx="37104" cy="137071"/>
          </a:xfrm>
          <a:prstGeom prst="line">
            <a:avLst/>
          </a:prstGeom>
          <a:ln w="38100">
            <a:solidFill>
              <a:schemeClr val="bg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ZoneTexte 78"/>
          <p:cNvSpPr txBox="1"/>
          <p:nvPr/>
        </p:nvSpPr>
        <p:spPr>
          <a:xfrm>
            <a:off x="7117547" y="1321752"/>
            <a:ext cx="57408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" b="1" i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Bahnschrift" panose="020B0502040204020203" pitchFamily="34" charset="0"/>
              </a:rPr>
              <a:t>PK 664</a:t>
            </a:r>
            <a:endParaRPr lang="fr-FR" sz="600" b="1" i="1" dirty="0">
              <a:solidFill>
                <a:schemeClr val="bg1">
                  <a:lumMod val="95000"/>
                  <a:lumOff val="5000"/>
                </a:schemeClr>
              </a:solidFill>
              <a:latin typeface="Bahnschrift" panose="020B0502040204020203" pitchFamily="34" charset="0"/>
            </a:endParaRPr>
          </a:p>
        </p:txBody>
      </p:sp>
      <p:sp>
        <p:nvSpPr>
          <p:cNvPr id="81" name="ZoneTexte 80"/>
          <p:cNvSpPr txBox="1"/>
          <p:nvPr/>
        </p:nvSpPr>
        <p:spPr>
          <a:xfrm>
            <a:off x="7931901" y="1434763"/>
            <a:ext cx="891322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" b="1" i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Bahnschrift" panose="020B0502040204020203" pitchFamily="34" charset="0"/>
              </a:rPr>
              <a:t>PK 676</a:t>
            </a:r>
            <a:endParaRPr lang="fr-FR" sz="600" b="1" i="1" dirty="0">
              <a:solidFill>
                <a:schemeClr val="bg1">
                  <a:lumMod val="95000"/>
                  <a:lumOff val="5000"/>
                </a:schemeClr>
              </a:solidFill>
              <a:latin typeface="Bahnschrift" panose="020B0502040204020203" pitchFamily="34" charset="0"/>
            </a:endParaRPr>
          </a:p>
        </p:txBody>
      </p:sp>
      <p:cxnSp>
        <p:nvCxnSpPr>
          <p:cNvPr id="83" name="Connecteur droit 82"/>
          <p:cNvCxnSpPr/>
          <p:nvPr/>
        </p:nvCxnSpPr>
        <p:spPr>
          <a:xfrm>
            <a:off x="985408" y="1089698"/>
            <a:ext cx="490055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Connecteur droit 84"/>
          <p:cNvCxnSpPr/>
          <p:nvPr/>
        </p:nvCxnSpPr>
        <p:spPr>
          <a:xfrm>
            <a:off x="985409" y="1625756"/>
            <a:ext cx="490055" cy="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Connecteur droit 85"/>
          <p:cNvCxnSpPr/>
          <p:nvPr/>
        </p:nvCxnSpPr>
        <p:spPr>
          <a:xfrm>
            <a:off x="985409" y="2146034"/>
            <a:ext cx="490055" cy="0"/>
          </a:xfrm>
          <a:prstGeom prst="line">
            <a:avLst/>
          </a:prstGeom>
          <a:ln w="762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ZoneTexte 86"/>
          <p:cNvSpPr txBox="1"/>
          <p:nvPr/>
        </p:nvSpPr>
        <p:spPr>
          <a:xfrm>
            <a:off x="1712422" y="967367"/>
            <a:ext cx="13500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b="1" dirty="0" smtClean="0">
                <a:solidFill>
                  <a:srgbClr val="FF0000"/>
                </a:solidFill>
                <a:latin typeface="Bahnschrift" panose="020B0502040204020203" pitchFamily="34" charset="0"/>
              </a:rPr>
              <a:t>= SNCF LIMOGES</a:t>
            </a:r>
          </a:p>
          <a:p>
            <a:r>
              <a:rPr lang="fr-FR" sz="1000" b="1" dirty="0">
                <a:solidFill>
                  <a:srgbClr val="FF0000"/>
                </a:solidFill>
                <a:latin typeface="Bahnschrift" panose="020B0502040204020203" pitchFamily="34" charset="0"/>
              </a:rPr>
              <a:t> </a:t>
            </a:r>
            <a:r>
              <a:rPr lang="fr-FR" sz="1000" b="1" dirty="0" smtClean="0">
                <a:solidFill>
                  <a:srgbClr val="FF0000"/>
                </a:solidFill>
                <a:latin typeface="Bahnschrift" panose="020B0502040204020203" pitchFamily="34" charset="0"/>
              </a:rPr>
              <a:t>  TEL : 05 55 11 11 29 </a:t>
            </a:r>
            <a:endParaRPr lang="fr-FR" sz="1000" b="1" dirty="0">
              <a:solidFill>
                <a:srgbClr val="FF0000"/>
              </a:solidFill>
              <a:latin typeface="Bahnschrift" panose="020B0502040204020203" pitchFamily="34" charset="0"/>
            </a:endParaRPr>
          </a:p>
        </p:txBody>
      </p:sp>
      <p:sp>
        <p:nvSpPr>
          <p:cNvPr id="88" name="ZoneTexte 87"/>
          <p:cNvSpPr txBox="1"/>
          <p:nvPr/>
        </p:nvSpPr>
        <p:spPr>
          <a:xfrm>
            <a:off x="1714827" y="1482244"/>
            <a:ext cx="13452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b="1" dirty="0" smtClean="0">
                <a:solidFill>
                  <a:srgbClr val="00B050"/>
                </a:solidFill>
                <a:latin typeface="Bahnschrift" panose="020B0502040204020203" pitchFamily="34" charset="0"/>
              </a:rPr>
              <a:t>= SNCF TOULOUSE</a:t>
            </a:r>
          </a:p>
          <a:p>
            <a:r>
              <a:rPr lang="fr-FR" sz="1000" b="1" dirty="0" smtClean="0">
                <a:solidFill>
                  <a:srgbClr val="00B050"/>
                </a:solidFill>
                <a:latin typeface="Bahnschrift" panose="020B0502040204020203" pitchFamily="34" charset="0"/>
              </a:rPr>
              <a:t>   TEL : 05 61 10 11 29 </a:t>
            </a:r>
            <a:endParaRPr lang="fr-FR" sz="1000" b="1" dirty="0">
              <a:solidFill>
                <a:srgbClr val="00B050"/>
              </a:solidFill>
              <a:latin typeface="Bahnschrift" panose="020B0502040204020203" pitchFamily="34" charset="0"/>
            </a:endParaRPr>
          </a:p>
        </p:txBody>
      </p:sp>
      <p:sp>
        <p:nvSpPr>
          <p:cNvPr id="89" name="ZoneTexte 88"/>
          <p:cNvSpPr txBox="1"/>
          <p:nvPr/>
        </p:nvSpPr>
        <p:spPr>
          <a:xfrm>
            <a:off x="1730015" y="2005490"/>
            <a:ext cx="14414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b="1" dirty="0" smtClean="0">
                <a:solidFill>
                  <a:srgbClr val="00B0F0"/>
                </a:solidFill>
                <a:latin typeface="Bahnschrift" panose="020B0502040204020203" pitchFamily="34" charset="0"/>
              </a:rPr>
              <a:t>= SNCF CLERMONT</a:t>
            </a:r>
          </a:p>
          <a:p>
            <a:r>
              <a:rPr lang="fr-FR" sz="1000" b="1" dirty="0" smtClean="0">
                <a:solidFill>
                  <a:srgbClr val="00B0F0"/>
                </a:solidFill>
                <a:latin typeface="Bahnschrift" panose="020B0502040204020203" pitchFamily="34" charset="0"/>
              </a:rPr>
              <a:t>   TEL : 04 73 99 71 27  </a:t>
            </a:r>
            <a:endParaRPr lang="fr-FR" sz="1000" b="1" dirty="0">
              <a:solidFill>
                <a:srgbClr val="00B0F0"/>
              </a:solidFill>
              <a:latin typeface="Bahnschrift" panose="020B0502040204020203" pitchFamily="34" charset="0"/>
            </a:endParaRPr>
          </a:p>
        </p:txBody>
      </p:sp>
      <p:sp>
        <p:nvSpPr>
          <p:cNvPr id="100" name="Éclair 99"/>
          <p:cNvSpPr/>
          <p:nvPr/>
        </p:nvSpPr>
        <p:spPr>
          <a:xfrm>
            <a:off x="985409" y="2599212"/>
            <a:ext cx="557695" cy="621952"/>
          </a:xfrm>
          <a:prstGeom prst="lightningBol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1" name="ZoneTexte 100"/>
          <p:cNvSpPr txBox="1"/>
          <p:nvPr/>
        </p:nvSpPr>
        <p:spPr>
          <a:xfrm>
            <a:off x="1723363" y="2732198"/>
            <a:ext cx="14366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Bahnschrift" panose="020B0502040204020203" pitchFamily="34" charset="0"/>
              </a:rPr>
              <a:t>= LIGNE ELECTRIQUE </a:t>
            </a:r>
            <a:endParaRPr lang="fr-FR" sz="1000" b="1" dirty="0">
              <a:solidFill>
                <a:schemeClr val="bg1">
                  <a:lumMod val="95000"/>
                  <a:lumOff val="5000"/>
                </a:schemeClr>
              </a:solidFill>
              <a:latin typeface="Bahnschrift" panose="020B0502040204020203" pitchFamily="34" charset="0"/>
            </a:endParaRPr>
          </a:p>
        </p:txBody>
      </p:sp>
      <p:sp>
        <p:nvSpPr>
          <p:cNvPr id="102" name="Éclair 101"/>
          <p:cNvSpPr/>
          <p:nvPr/>
        </p:nvSpPr>
        <p:spPr>
          <a:xfrm>
            <a:off x="3991927" y="3370667"/>
            <a:ext cx="217335" cy="284837"/>
          </a:xfrm>
          <a:prstGeom prst="lightningBol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4" name="Éclair 103"/>
          <p:cNvSpPr/>
          <p:nvPr/>
        </p:nvSpPr>
        <p:spPr>
          <a:xfrm>
            <a:off x="4099454" y="2057371"/>
            <a:ext cx="217335" cy="284837"/>
          </a:xfrm>
          <a:prstGeom prst="lightningBol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5" name="Éclair 104"/>
          <p:cNvSpPr/>
          <p:nvPr/>
        </p:nvSpPr>
        <p:spPr>
          <a:xfrm>
            <a:off x="4454979" y="4890038"/>
            <a:ext cx="217335" cy="284837"/>
          </a:xfrm>
          <a:prstGeom prst="lightningBol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6" name="Éclair 105"/>
          <p:cNvSpPr/>
          <p:nvPr/>
        </p:nvSpPr>
        <p:spPr>
          <a:xfrm>
            <a:off x="4653768" y="1089698"/>
            <a:ext cx="217335" cy="284837"/>
          </a:xfrm>
          <a:prstGeom prst="lightningBol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7" name="Éclair 106"/>
          <p:cNvSpPr/>
          <p:nvPr/>
        </p:nvSpPr>
        <p:spPr>
          <a:xfrm>
            <a:off x="4840188" y="378905"/>
            <a:ext cx="217335" cy="284837"/>
          </a:xfrm>
          <a:prstGeom prst="lightningBol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8" name="Forme libre 107"/>
          <p:cNvSpPr/>
          <p:nvPr/>
        </p:nvSpPr>
        <p:spPr>
          <a:xfrm>
            <a:off x="8199120" y="2346378"/>
            <a:ext cx="229456" cy="463487"/>
          </a:xfrm>
          <a:custGeom>
            <a:avLst/>
            <a:gdLst>
              <a:gd name="connsiteX0" fmla="*/ 228600 w 229456"/>
              <a:gd name="connsiteY0" fmla="*/ 582 h 463487"/>
              <a:gd name="connsiteX1" fmla="*/ 190500 w 229456"/>
              <a:gd name="connsiteY1" fmla="*/ 31062 h 463487"/>
              <a:gd name="connsiteX2" fmla="*/ 144780 w 229456"/>
              <a:gd name="connsiteY2" fmla="*/ 76782 h 463487"/>
              <a:gd name="connsiteX3" fmla="*/ 83820 w 229456"/>
              <a:gd name="connsiteY3" fmla="*/ 183462 h 463487"/>
              <a:gd name="connsiteX4" fmla="*/ 60960 w 229456"/>
              <a:gd name="connsiteY4" fmla="*/ 206322 h 463487"/>
              <a:gd name="connsiteX5" fmla="*/ 38100 w 229456"/>
              <a:gd name="connsiteY5" fmla="*/ 229182 h 463487"/>
              <a:gd name="connsiteX6" fmla="*/ 30480 w 229456"/>
              <a:gd name="connsiteY6" fmla="*/ 290142 h 463487"/>
              <a:gd name="connsiteX7" fmla="*/ 7620 w 229456"/>
              <a:gd name="connsiteY7" fmla="*/ 313002 h 463487"/>
              <a:gd name="connsiteX8" fmla="*/ 0 w 229456"/>
              <a:gd name="connsiteY8" fmla="*/ 373962 h 463487"/>
              <a:gd name="connsiteX9" fmla="*/ 83820 w 229456"/>
              <a:gd name="connsiteY9" fmla="*/ 442542 h 463487"/>
              <a:gd name="connsiteX10" fmla="*/ 99060 w 229456"/>
              <a:gd name="connsiteY10" fmla="*/ 396822 h 463487"/>
              <a:gd name="connsiteX11" fmla="*/ 121920 w 229456"/>
              <a:gd name="connsiteY11" fmla="*/ 351102 h 463487"/>
              <a:gd name="connsiteX12" fmla="*/ 137160 w 229456"/>
              <a:gd name="connsiteY12" fmla="*/ 297762 h 463487"/>
              <a:gd name="connsiteX13" fmla="*/ 144780 w 229456"/>
              <a:gd name="connsiteY13" fmla="*/ 274902 h 463487"/>
              <a:gd name="connsiteX14" fmla="*/ 160020 w 229456"/>
              <a:gd name="connsiteY14" fmla="*/ 252042 h 463487"/>
              <a:gd name="connsiteX15" fmla="*/ 175260 w 229456"/>
              <a:gd name="connsiteY15" fmla="*/ 206322 h 463487"/>
              <a:gd name="connsiteX16" fmla="*/ 182880 w 229456"/>
              <a:gd name="connsiteY16" fmla="*/ 152982 h 463487"/>
              <a:gd name="connsiteX17" fmla="*/ 190500 w 229456"/>
              <a:gd name="connsiteY17" fmla="*/ 61542 h 463487"/>
              <a:gd name="connsiteX18" fmla="*/ 213360 w 229456"/>
              <a:gd name="connsiteY18" fmla="*/ 31062 h 463487"/>
              <a:gd name="connsiteX19" fmla="*/ 228600 w 229456"/>
              <a:gd name="connsiteY19" fmla="*/ 582 h 463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29456" h="463487">
                <a:moveTo>
                  <a:pt x="228600" y="582"/>
                </a:moveTo>
                <a:cubicBezTo>
                  <a:pt x="224790" y="582"/>
                  <a:pt x="202534" y="20122"/>
                  <a:pt x="190500" y="31062"/>
                </a:cubicBezTo>
                <a:cubicBezTo>
                  <a:pt x="174552" y="45560"/>
                  <a:pt x="144780" y="76782"/>
                  <a:pt x="144780" y="76782"/>
                </a:cubicBezTo>
                <a:cubicBezTo>
                  <a:pt x="124313" y="158651"/>
                  <a:pt x="144351" y="122931"/>
                  <a:pt x="83820" y="183462"/>
                </a:cubicBezTo>
                <a:lnTo>
                  <a:pt x="60960" y="206322"/>
                </a:lnTo>
                <a:lnTo>
                  <a:pt x="38100" y="229182"/>
                </a:lnTo>
                <a:cubicBezTo>
                  <a:pt x="35560" y="249502"/>
                  <a:pt x="37478" y="270897"/>
                  <a:pt x="30480" y="290142"/>
                </a:cubicBezTo>
                <a:cubicBezTo>
                  <a:pt x="26797" y="300270"/>
                  <a:pt x="11303" y="302874"/>
                  <a:pt x="7620" y="313002"/>
                </a:cubicBezTo>
                <a:cubicBezTo>
                  <a:pt x="622" y="332247"/>
                  <a:pt x="2540" y="353642"/>
                  <a:pt x="0" y="373962"/>
                </a:cubicBezTo>
                <a:cubicBezTo>
                  <a:pt x="5520" y="429162"/>
                  <a:pt x="-13140" y="499102"/>
                  <a:pt x="83820" y="442542"/>
                </a:cubicBezTo>
                <a:cubicBezTo>
                  <a:pt x="97696" y="434448"/>
                  <a:pt x="92881" y="411651"/>
                  <a:pt x="99060" y="396822"/>
                </a:cubicBezTo>
                <a:cubicBezTo>
                  <a:pt x="105613" y="381094"/>
                  <a:pt x="115000" y="366672"/>
                  <a:pt x="121920" y="351102"/>
                </a:cubicBezTo>
                <a:cubicBezTo>
                  <a:pt x="129228" y="334659"/>
                  <a:pt x="132317" y="314714"/>
                  <a:pt x="137160" y="297762"/>
                </a:cubicBezTo>
                <a:cubicBezTo>
                  <a:pt x="139367" y="290039"/>
                  <a:pt x="141188" y="282086"/>
                  <a:pt x="144780" y="274902"/>
                </a:cubicBezTo>
                <a:cubicBezTo>
                  <a:pt x="148876" y="266711"/>
                  <a:pt x="156301" y="260411"/>
                  <a:pt x="160020" y="252042"/>
                </a:cubicBezTo>
                <a:cubicBezTo>
                  <a:pt x="166544" y="237362"/>
                  <a:pt x="175260" y="206322"/>
                  <a:pt x="175260" y="206322"/>
                </a:cubicBezTo>
                <a:cubicBezTo>
                  <a:pt x="177800" y="188542"/>
                  <a:pt x="181000" y="170844"/>
                  <a:pt x="182880" y="152982"/>
                </a:cubicBezTo>
                <a:cubicBezTo>
                  <a:pt x="186082" y="122564"/>
                  <a:pt x="183082" y="91214"/>
                  <a:pt x="190500" y="61542"/>
                </a:cubicBezTo>
                <a:cubicBezTo>
                  <a:pt x="193580" y="49221"/>
                  <a:pt x="205740" y="41222"/>
                  <a:pt x="213360" y="31062"/>
                </a:cubicBezTo>
                <a:cubicBezTo>
                  <a:pt x="222828" y="-6810"/>
                  <a:pt x="232410" y="582"/>
                  <a:pt x="228600" y="582"/>
                </a:cubicBezTo>
                <a:close/>
              </a:path>
            </a:pathLst>
          </a:cu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0" name="Forme libre 109"/>
          <p:cNvSpPr/>
          <p:nvPr/>
        </p:nvSpPr>
        <p:spPr>
          <a:xfrm>
            <a:off x="7421880" y="3474720"/>
            <a:ext cx="2110740" cy="1293596"/>
          </a:xfrm>
          <a:custGeom>
            <a:avLst/>
            <a:gdLst>
              <a:gd name="connsiteX0" fmla="*/ 472440 w 2110740"/>
              <a:gd name="connsiteY0" fmla="*/ 121920 h 1293596"/>
              <a:gd name="connsiteX1" fmla="*/ 563880 w 2110740"/>
              <a:gd name="connsiteY1" fmla="*/ 121920 h 1293596"/>
              <a:gd name="connsiteX2" fmla="*/ 571500 w 2110740"/>
              <a:gd name="connsiteY2" fmla="*/ 99060 h 1293596"/>
              <a:gd name="connsiteX3" fmla="*/ 594360 w 2110740"/>
              <a:gd name="connsiteY3" fmla="*/ 83820 h 1293596"/>
              <a:gd name="connsiteX4" fmla="*/ 624840 w 2110740"/>
              <a:gd name="connsiteY4" fmla="*/ 68580 h 1293596"/>
              <a:gd name="connsiteX5" fmla="*/ 662940 w 2110740"/>
              <a:gd name="connsiteY5" fmla="*/ 60960 h 1293596"/>
              <a:gd name="connsiteX6" fmla="*/ 685800 w 2110740"/>
              <a:gd name="connsiteY6" fmla="*/ 53340 h 1293596"/>
              <a:gd name="connsiteX7" fmla="*/ 731520 w 2110740"/>
              <a:gd name="connsiteY7" fmla="*/ 22860 h 1293596"/>
              <a:gd name="connsiteX8" fmla="*/ 777240 w 2110740"/>
              <a:gd name="connsiteY8" fmla="*/ 7620 h 1293596"/>
              <a:gd name="connsiteX9" fmla="*/ 861060 w 2110740"/>
              <a:gd name="connsiteY9" fmla="*/ 15240 h 1293596"/>
              <a:gd name="connsiteX10" fmla="*/ 853440 w 2110740"/>
              <a:gd name="connsiteY10" fmla="*/ 76200 h 1293596"/>
              <a:gd name="connsiteX11" fmla="*/ 822960 w 2110740"/>
              <a:gd name="connsiteY11" fmla="*/ 91440 h 1293596"/>
              <a:gd name="connsiteX12" fmla="*/ 784860 w 2110740"/>
              <a:gd name="connsiteY12" fmla="*/ 114300 h 1293596"/>
              <a:gd name="connsiteX13" fmla="*/ 746760 w 2110740"/>
              <a:gd name="connsiteY13" fmla="*/ 160020 h 1293596"/>
              <a:gd name="connsiteX14" fmla="*/ 716280 w 2110740"/>
              <a:gd name="connsiteY14" fmla="*/ 182880 h 1293596"/>
              <a:gd name="connsiteX15" fmla="*/ 723900 w 2110740"/>
              <a:gd name="connsiteY15" fmla="*/ 205740 h 1293596"/>
              <a:gd name="connsiteX16" fmla="*/ 746760 w 2110740"/>
              <a:gd name="connsiteY16" fmla="*/ 213360 h 1293596"/>
              <a:gd name="connsiteX17" fmla="*/ 822960 w 2110740"/>
              <a:gd name="connsiteY17" fmla="*/ 205740 h 1293596"/>
              <a:gd name="connsiteX18" fmla="*/ 868680 w 2110740"/>
              <a:gd name="connsiteY18" fmla="*/ 121920 h 1293596"/>
              <a:gd name="connsiteX19" fmla="*/ 922020 w 2110740"/>
              <a:gd name="connsiteY19" fmla="*/ 99060 h 1293596"/>
              <a:gd name="connsiteX20" fmla="*/ 1013460 w 2110740"/>
              <a:gd name="connsiteY20" fmla="*/ 106680 h 1293596"/>
              <a:gd name="connsiteX21" fmla="*/ 1059180 w 2110740"/>
              <a:gd name="connsiteY21" fmla="*/ 129540 h 1293596"/>
              <a:gd name="connsiteX22" fmla="*/ 1082040 w 2110740"/>
              <a:gd name="connsiteY22" fmla="*/ 137160 h 1293596"/>
              <a:gd name="connsiteX23" fmla="*/ 1089660 w 2110740"/>
              <a:gd name="connsiteY23" fmla="*/ 83820 h 1293596"/>
              <a:gd name="connsiteX24" fmla="*/ 1120140 w 2110740"/>
              <a:gd name="connsiteY24" fmla="*/ 76200 h 1293596"/>
              <a:gd name="connsiteX25" fmla="*/ 1143000 w 2110740"/>
              <a:gd name="connsiteY25" fmla="*/ 53340 h 1293596"/>
              <a:gd name="connsiteX26" fmla="*/ 1234440 w 2110740"/>
              <a:gd name="connsiteY26" fmla="*/ 38100 h 1293596"/>
              <a:gd name="connsiteX27" fmla="*/ 1264920 w 2110740"/>
              <a:gd name="connsiteY27" fmla="*/ 30480 h 1293596"/>
              <a:gd name="connsiteX28" fmla="*/ 1310640 w 2110740"/>
              <a:gd name="connsiteY28" fmla="*/ 15240 h 1293596"/>
              <a:gd name="connsiteX29" fmla="*/ 1386840 w 2110740"/>
              <a:gd name="connsiteY29" fmla="*/ 0 h 1293596"/>
              <a:gd name="connsiteX30" fmla="*/ 1737360 w 2110740"/>
              <a:gd name="connsiteY30" fmla="*/ 15240 h 1293596"/>
              <a:gd name="connsiteX31" fmla="*/ 1783080 w 2110740"/>
              <a:gd name="connsiteY31" fmla="*/ 45720 h 1293596"/>
              <a:gd name="connsiteX32" fmla="*/ 1790700 w 2110740"/>
              <a:gd name="connsiteY32" fmla="*/ 83820 h 1293596"/>
              <a:gd name="connsiteX33" fmla="*/ 1813560 w 2110740"/>
              <a:gd name="connsiteY33" fmla="*/ 144780 h 1293596"/>
              <a:gd name="connsiteX34" fmla="*/ 1851660 w 2110740"/>
              <a:gd name="connsiteY34" fmla="*/ 220980 h 1293596"/>
              <a:gd name="connsiteX35" fmla="*/ 1882140 w 2110740"/>
              <a:gd name="connsiteY35" fmla="*/ 281940 h 1293596"/>
              <a:gd name="connsiteX36" fmla="*/ 1912620 w 2110740"/>
              <a:gd name="connsiteY36" fmla="*/ 312420 h 1293596"/>
              <a:gd name="connsiteX37" fmla="*/ 1943100 w 2110740"/>
              <a:gd name="connsiteY37" fmla="*/ 350520 h 1293596"/>
              <a:gd name="connsiteX38" fmla="*/ 1958340 w 2110740"/>
              <a:gd name="connsiteY38" fmla="*/ 381000 h 1293596"/>
              <a:gd name="connsiteX39" fmla="*/ 1981200 w 2110740"/>
              <a:gd name="connsiteY39" fmla="*/ 396240 h 1293596"/>
              <a:gd name="connsiteX40" fmla="*/ 1988820 w 2110740"/>
              <a:gd name="connsiteY40" fmla="*/ 419100 h 1293596"/>
              <a:gd name="connsiteX41" fmla="*/ 2042160 w 2110740"/>
              <a:gd name="connsiteY41" fmla="*/ 457200 h 1293596"/>
              <a:gd name="connsiteX42" fmla="*/ 2057400 w 2110740"/>
              <a:gd name="connsiteY42" fmla="*/ 510540 h 1293596"/>
              <a:gd name="connsiteX43" fmla="*/ 2072640 w 2110740"/>
              <a:gd name="connsiteY43" fmla="*/ 586740 h 1293596"/>
              <a:gd name="connsiteX44" fmla="*/ 2095500 w 2110740"/>
              <a:gd name="connsiteY44" fmla="*/ 647700 h 1293596"/>
              <a:gd name="connsiteX45" fmla="*/ 2110740 w 2110740"/>
              <a:gd name="connsiteY45" fmla="*/ 716280 h 1293596"/>
              <a:gd name="connsiteX46" fmla="*/ 2095500 w 2110740"/>
              <a:gd name="connsiteY46" fmla="*/ 800100 h 1293596"/>
              <a:gd name="connsiteX47" fmla="*/ 2072640 w 2110740"/>
              <a:gd name="connsiteY47" fmla="*/ 830580 h 1293596"/>
              <a:gd name="connsiteX48" fmla="*/ 1996440 w 2110740"/>
              <a:gd name="connsiteY48" fmla="*/ 914400 h 1293596"/>
              <a:gd name="connsiteX49" fmla="*/ 1973580 w 2110740"/>
              <a:gd name="connsiteY49" fmla="*/ 937260 h 1293596"/>
              <a:gd name="connsiteX50" fmla="*/ 1912620 w 2110740"/>
              <a:gd name="connsiteY50" fmla="*/ 1005840 h 1293596"/>
              <a:gd name="connsiteX51" fmla="*/ 1851660 w 2110740"/>
              <a:gd name="connsiteY51" fmla="*/ 1036320 h 1293596"/>
              <a:gd name="connsiteX52" fmla="*/ 1821180 w 2110740"/>
              <a:gd name="connsiteY52" fmla="*/ 1066800 h 1293596"/>
              <a:gd name="connsiteX53" fmla="*/ 1775460 w 2110740"/>
              <a:gd name="connsiteY53" fmla="*/ 1097280 h 1293596"/>
              <a:gd name="connsiteX54" fmla="*/ 1706880 w 2110740"/>
              <a:gd name="connsiteY54" fmla="*/ 1158240 h 1293596"/>
              <a:gd name="connsiteX55" fmla="*/ 1661160 w 2110740"/>
              <a:gd name="connsiteY55" fmla="*/ 1165860 h 1293596"/>
              <a:gd name="connsiteX56" fmla="*/ 1600200 w 2110740"/>
              <a:gd name="connsiteY56" fmla="*/ 1188720 h 1293596"/>
              <a:gd name="connsiteX57" fmla="*/ 1546860 w 2110740"/>
              <a:gd name="connsiteY57" fmla="*/ 1211580 h 1293596"/>
              <a:gd name="connsiteX58" fmla="*/ 1470660 w 2110740"/>
              <a:gd name="connsiteY58" fmla="*/ 1234440 h 1293596"/>
              <a:gd name="connsiteX59" fmla="*/ 1402080 w 2110740"/>
              <a:gd name="connsiteY59" fmla="*/ 1257300 h 1293596"/>
              <a:gd name="connsiteX60" fmla="*/ 1356360 w 2110740"/>
              <a:gd name="connsiteY60" fmla="*/ 1272540 h 1293596"/>
              <a:gd name="connsiteX61" fmla="*/ 1242060 w 2110740"/>
              <a:gd name="connsiteY61" fmla="*/ 1280160 h 1293596"/>
              <a:gd name="connsiteX62" fmla="*/ 1028700 w 2110740"/>
              <a:gd name="connsiteY62" fmla="*/ 1264920 h 1293596"/>
              <a:gd name="connsiteX63" fmla="*/ 899160 w 2110740"/>
              <a:gd name="connsiteY63" fmla="*/ 1219200 h 1293596"/>
              <a:gd name="connsiteX64" fmla="*/ 838200 w 2110740"/>
              <a:gd name="connsiteY64" fmla="*/ 1203960 h 1293596"/>
              <a:gd name="connsiteX65" fmla="*/ 815340 w 2110740"/>
              <a:gd name="connsiteY65" fmla="*/ 1181100 h 1293596"/>
              <a:gd name="connsiteX66" fmla="*/ 716280 w 2110740"/>
              <a:gd name="connsiteY66" fmla="*/ 1181100 h 1293596"/>
              <a:gd name="connsiteX67" fmla="*/ 571500 w 2110740"/>
              <a:gd name="connsiteY67" fmla="*/ 1188720 h 1293596"/>
              <a:gd name="connsiteX68" fmla="*/ 403860 w 2110740"/>
              <a:gd name="connsiteY68" fmla="*/ 1203960 h 1293596"/>
              <a:gd name="connsiteX69" fmla="*/ 342900 w 2110740"/>
              <a:gd name="connsiteY69" fmla="*/ 1165860 h 1293596"/>
              <a:gd name="connsiteX70" fmla="*/ 320040 w 2110740"/>
              <a:gd name="connsiteY70" fmla="*/ 1158240 h 1293596"/>
              <a:gd name="connsiteX71" fmla="*/ 274320 w 2110740"/>
              <a:gd name="connsiteY71" fmla="*/ 1135380 h 1293596"/>
              <a:gd name="connsiteX72" fmla="*/ 121920 w 2110740"/>
              <a:gd name="connsiteY72" fmla="*/ 1143000 h 1293596"/>
              <a:gd name="connsiteX73" fmla="*/ 76200 w 2110740"/>
              <a:gd name="connsiteY73" fmla="*/ 1158240 h 1293596"/>
              <a:gd name="connsiteX74" fmla="*/ 30480 w 2110740"/>
              <a:gd name="connsiteY74" fmla="*/ 1188720 h 1293596"/>
              <a:gd name="connsiteX75" fmla="*/ 0 w 2110740"/>
              <a:gd name="connsiteY75" fmla="*/ 1165860 h 1293596"/>
              <a:gd name="connsiteX76" fmla="*/ 30480 w 2110740"/>
              <a:gd name="connsiteY76" fmla="*/ 1150620 h 1293596"/>
              <a:gd name="connsiteX77" fmla="*/ 53340 w 2110740"/>
              <a:gd name="connsiteY77" fmla="*/ 1135380 h 1293596"/>
              <a:gd name="connsiteX78" fmla="*/ 60960 w 2110740"/>
              <a:gd name="connsiteY78" fmla="*/ 1104900 h 1293596"/>
              <a:gd name="connsiteX79" fmla="*/ 91440 w 2110740"/>
              <a:gd name="connsiteY79" fmla="*/ 1089660 h 1293596"/>
              <a:gd name="connsiteX80" fmla="*/ 114300 w 2110740"/>
              <a:gd name="connsiteY80" fmla="*/ 1066800 h 1293596"/>
              <a:gd name="connsiteX81" fmla="*/ 144780 w 2110740"/>
              <a:gd name="connsiteY81" fmla="*/ 1021080 h 1293596"/>
              <a:gd name="connsiteX82" fmla="*/ 121920 w 2110740"/>
              <a:gd name="connsiteY82" fmla="*/ 982980 h 1293596"/>
              <a:gd name="connsiteX83" fmla="*/ 129540 w 2110740"/>
              <a:gd name="connsiteY83" fmla="*/ 906780 h 1293596"/>
              <a:gd name="connsiteX84" fmla="*/ 160020 w 2110740"/>
              <a:gd name="connsiteY84" fmla="*/ 891540 h 1293596"/>
              <a:gd name="connsiteX85" fmla="*/ 190500 w 2110740"/>
              <a:gd name="connsiteY85" fmla="*/ 883920 h 1293596"/>
              <a:gd name="connsiteX86" fmla="*/ 266700 w 2110740"/>
              <a:gd name="connsiteY86" fmla="*/ 868680 h 1293596"/>
              <a:gd name="connsiteX87" fmla="*/ 320040 w 2110740"/>
              <a:gd name="connsiteY87" fmla="*/ 845820 h 1293596"/>
              <a:gd name="connsiteX88" fmla="*/ 358140 w 2110740"/>
              <a:gd name="connsiteY88" fmla="*/ 807720 h 1293596"/>
              <a:gd name="connsiteX89" fmla="*/ 381000 w 2110740"/>
              <a:gd name="connsiteY89" fmla="*/ 784860 h 1293596"/>
              <a:gd name="connsiteX90" fmla="*/ 495300 w 2110740"/>
              <a:gd name="connsiteY90" fmla="*/ 762000 h 1293596"/>
              <a:gd name="connsiteX91" fmla="*/ 525780 w 2110740"/>
              <a:gd name="connsiteY91" fmla="*/ 716280 h 1293596"/>
              <a:gd name="connsiteX92" fmla="*/ 548640 w 2110740"/>
              <a:gd name="connsiteY92" fmla="*/ 662940 h 1293596"/>
              <a:gd name="connsiteX93" fmla="*/ 579120 w 2110740"/>
              <a:gd name="connsiteY93" fmla="*/ 655320 h 1293596"/>
              <a:gd name="connsiteX94" fmla="*/ 617220 w 2110740"/>
              <a:gd name="connsiteY94" fmla="*/ 640080 h 1293596"/>
              <a:gd name="connsiteX95" fmla="*/ 624840 w 2110740"/>
              <a:gd name="connsiteY95" fmla="*/ 502920 h 1293596"/>
              <a:gd name="connsiteX96" fmla="*/ 609600 w 2110740"/>
              <a:gd name="connsiteY96" fmla="*/ 373380 h 1293596"/>
              <a:gd name="connsiteX97" fmla="*/ 594360 w 2110740"/>
              <a:gd name="connsiteY97" fmla="*/ 350520 h 1293596"/>
              <a:gd name="connsiteX98" fmla="*/ 548640 w 2110740"/>
              <a:gd name="connsiteY98" fmla="*/ 243840 h 1293596"/>
              <a:gd name="connsiteX99" fmla="*/ 502920 w 2110740"/>
              <a:gd name="connsiteY99" fmla="*/ 198120 h 1293596"/>
              <a:gd name="connsiteX100" fmla="*/ 472440 w 2110740"/>
              <a:gd name="connsiteY100" fmla="*/ 121920 h 12935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</a:cxnLst>
            <a:rect l="l" t="t" r="r" b="b"/>
            <a:pathLst>
              <a:path w="2110740" h="1293596">
                <a:moveTo>
                  <a:pt x="472440" y="121920"/>
                </a:moveTo>
                <a:cubicBezTo>
                  <a:pt x="482600" y="109220"/>
                  <a:pt x="531474" y="138123"/>
                  <a:pt x="563880" y="121920"/>
                </a:cubicBezTo>
                <a:cubicBezTo>
                  <a:pt x="571064" y="118328"/>
                  <a:pt x="566482" y="105332"/>
                  <a:pt x="571500" y="99060"/>
                </a:cubicBezTo>
                <a:cubicBezTo>
                  <a:pt x="577221" y="91909"/>
                  <a:pt x="586409" y="88364"/>
                  <a:pt x="594360" y="83820"/>
                </a:cubicBezTo>
                <a:cubicBezTo>
                  <a:pt x="604223" y="78184"/>
                  <a:pt x="614064" y="72172"/>
                  <a:pt x="624840" y="68580"/>
                </a:cubicBezTo>
                <a:cubicBezTo>
                  <a:pt x="637127" y="64484"/>
                  <a:pt x="650375" y="64101"/>
                  <a:pt x="662940" y="60960"/>
                </a:cubicBezTo>
                <a:cubicBezTo>
                  <a:pt x="670732" y="59012"/>
                  <a:pt x="678180" y="55880"/>
                  <a:pt x="685800" y="53340"/>
                </a:cubicBezTo>
                <a:cubicBezTo>
                  <a:pt x="708284" y="19615"/>
                  <a:pt x="690515" y="35161"/>
                  <a:pt x="731520" y="22860"/>
                </a:cubicBezTo>
                <a:cubicBezTo>
                  <a:pt x="746907" y="18244"/>
                  <a:pt x="777240" y="7620"/>
                  <a:pt x="777240" y="7620"/>
                </a:cubicBezTo>
                <a:cubicBezTo>
                  <a:pt x="805180" y="10160"/>
                  <a:pt x="840207" y="-3528"/>
                  <a:pt x="861060" y="15240"/>
                </a:cubicBezTo>
                <a:cubicBezTo>
                  <a:pt x="876281" y="28939"/>
                  <a:pt x="862598" y="57884"/>
                  <a:pt x="853440" y="76200"/>
                </a:cubicBezTo>
                <a:cubicBezTo>
                  <a:pt x="848360" y="86360"/>
                  <a:pt x="832890" y="85923"/>
                  <a:pt x="822960" y="91440"/>
                </a:cubicBezTo>
                <a:cubicBezTo>
                  <a:pt x="810013" y="98633"/>
                  <a:pt x="796708" y="105414"/>
                  <a:pt x="784860" y="114300"/>
                </a:cubicBezTo>
                <a:cubicBezTo>
                  <a:pt x="734927" y="151750"/>
                  <a:pt x="785482" y="121298"/>
                  <a:pt x="746760" y="160020"/>
                </a:cubicBezTo>
                <a:cubicBezTo>
                  <a:pt x="737780" y="169000"/>
                  <a:pt x="726440" y="175260"/>
                  <a:pt x="716280" y="182880"/>
                </a:cubicBezTo>
                <a:cubicBezTo>
                  <a:pt x="718820" y="190500"/>
                  <a:pt x="718220" y="200060"/>
                  <a:pt x="723900" y="205740"/>
                </a:cubicBezTo>
                <a:cubicBezTo>
                  <a:pt x="729580" y="211420"/>
                  <a:pt x="738728" y="213360"/>
                  <a:pt x="746760" y="213360"/>
                </a:cubicBezTo>
                <a:cubicBezTo>
                  <a:pt x="772287" y="213360"/>
                  <a:pt x="797560" y="208280"/>
                  <a:pt x="822960" y="205740"/>
                </a:cubicBezTo>
                <a:cubicBezTo>
                  <a:pt x="875658" y="170608"/>
                  <a:pt x="817168" y="216359"/>
                  <a:pt x="868680" y="121920"/>
                </a:cubicBezTo>
                <a:cubicBezTo>
                  <a:pt x="876989" y="106687"/>
                  <a:pt x="909260" y="102250"/>
                  <a:pt x="922020" y="99060"/>
                </a:cubicBezTo>
                <a:cubicBezTo>
                  <a:pt x="952500" y="101600"/>
                  <a:pt x="983143" y="102638"/>
                  <a:pt x="1013460" y="106680"/>
                </a:cubicBezTo>
                <a:cubicBezTo>
                  <a:pt x="1039578" y="110162"/>
                  <a:pt x="1035828" y="117864"/>
                  <a:pt x="1059180" y="129540"/>
                </a:cubicBezTo>
                <a:cubicBezTo>
                  <a:pt x="1066364" y="133132"/>
                  <a:pt x="1074420" y="134620"/>
                  <a:pt x="1082040" y="137160"/>
                </a:cubicBezTo>
                <a:cubicBezTo>
                  <a:pt x="1084580" y="119380"/>
                  <a:pt x="1080141" y="99050"/>
                  <a:pt x="1089660" y="83820"/>
                </a:cubicBezTo>
                <a:cubicBezTo>
                  <a:pt x="1095211" y="74939"/>
                  <a:pt x="1111047" y="81396"/>
                  <a:pt x="1120140" y="76200"/>
                </a:cubicBezTo>
                <a:cubicBezTo>
                  <a:pt x="1129496" y="70853"/>
                  <a:pt x="1132777" y="56748"/>
                  <a:pt x="1143000" y="53340"/>
                </a:cubicBezTo>
                <a:cubicBezTo>
                  <a:pt x="1172315" y="43568"/>
                  <a:pt x="1204462" y="45594"/>
                  <a:pt x="1234440" y="38100"/>
                </a:cubicBezTo>
                <a:cubicBezTo>
                  <a:pt x="1244600" y="35560"/>
                  <a:pt x="1254889" y="33489"/>
                  <a:pt x="1264920" y="30480"/>
                </a:cubicBezTo>
                <a:cubicBezTo>
                  <a:pt x="1280307" y="25864"/>
                  <a:pt x="1295055" y="19136"/>
                  <a:pt x="1310640" y="15240"/>
                </a:cubicBezTo>
                <a:cubicBezTo>
                  <a:pt x="1356109" y="3873"/>
                  <a:pt x="1330790" y="9342"/>
                  <a:pt x="1386840" y="0"/>
                </a:cubicBezTo>
                <a:cubicBezTo>
                  <a:pt x="1503680" y="5080"/>
                  <a:pt x="1621180" y="1835"/>
                  <a:pt x="1737360" y="15240"/>
                </a:cubicBezTo>
                <a:cubicBezTo>
                  <a:pt x="1755555" y="17339"/>
                  <a:pt x="1783080" y="45720"/>
                  <a:pt x="1783080" y="45720"/>
                </a:cubicBezTo>
                <a:cubicBezTo>
                  <a:pt x="1785620" y="58420"/>
                  <a:pt x="1787559" y="71255"/>
                  <a:pt x="1790700" y="83820"/>
                </a:cubicBezTo>
                <a:cubicBezTo>
                  <a:pt x="1794682" y="99747"/>
                  <a:pt x="1808899" y="133126"/>
                  <a:pt x="1813560" y="144780"/>
                </a:cubicBezTo>
                <a:cubicBezTo>
                  <a:pt x="1828489" y="234354"/>
                  <a:pt x="1805654" y="151972"/>
                  <a:pt x="1851660" y="220980"/>
                </a:cubicBezTo>
                <a:cubicBezTo>
                  <a:pt x="1864262" y="239883"/>
                  <a:pt x="1871980" y="261620"/>
                  <a:pt x="1882140" y="281940"/>
                </a:cubicBezTo>
                <a:cubicBezTo>
                  <a:pt x="1888566" y="294791"/>
                  <a:pt x="1903074" y="301681"/>
                  <a:pt x="1912620" y="312420"/>
                </a:cubicBezTo>
                <a:cubicBezTo>
                  <a:pt x="1923425" y="324576"/>
                  <a:pt x="1934078" y="336988"/>
                  <a:pt x="1943100" y="350520"/>
                </a:cubicBezTo>
                <a:cubicBezTo>
                  <a:pt x="1949401" y="359971"/>
                  <a:pt x="1951068" y="372274"/>
                  <a:pt x="1958340" y="381000"/>
                </a:cubicBezTo>
                <a:cubicBezTo>
                  <a:pt x="1964203" y="388035"/>
                  <a:pt x="1973580" y="391160"/>
                  <a:pt x="1981200" y="396240"/>
                </a:cubicBezTo>
                <a:cubicBezTo>
                  <a:pt x="1983740" y="403860"/>
                  <a:pt x="1984365" y="412417"/>
                  <a:pt x="1988820" y="419100"/>
                </a:cubicBezTo>
                <a:cubicBezTo>
                  <a:pt x="2004266" y="442269"/>
                  <a:pt x="2018323" y="445281"/>
                  <a:pt x="2042160" y="457200"/>
                </a:cubicBezTo>
                <a:cubicBezTo>
                  <a:pt x="2050156" y="481189"/>
                  <a:pt x="2051659" y="483749"/>
                  <a:pt x="2057400" y="510540"/>
                </a:cubicBezTo>
                <a:cubicBezTo>
                  <a:pt x="2062827" y="535868"/>
                  <a:pt x="2066815" y="561500"/>
                  <a:pt x="2072640" y="586740"/>
                </a:cubicBezTo>
                <a:cubicBezTo>
                  <a:pt x="2078314" y="611327"/>
                  <a:pt x="2087957" y="621300"/>
                  <a:pt x="2095500" y="647700"/>
                </a:cubicBezTo>
                <a:cubicBezTo>
                  <a:pt x="2101933" y="670217"/>
                  <a:pt x="2105660" y="693420"/>
                  <a:pt x="2110740" y="716280"/>
                </a:cubicBezTo>
                <a:cubicBezTo>
                  <a:pt x="2105660" y="744220"/>
                  <a:pt x="2104480" y="773159"/>
                  <a:pt x="2095500" y="800100"/>
                </a:cubicBezTo>
                <a:cubicBezTo>
                  <a:pt x="2091484" y="812148"/>
                  <a:pt x="2080022" y="820246"/>
                  <a:pt x="2072640" y="830580"/>
                </a:cubicBezTo>
                <a:cubicBezTo>
                  <a:pt x="2033665" y="885146"/>
                  <a:pt x="2088336" y="822504"/>
                  <a:pt x="1996440" y="914400"/>
                </a:cubicBezTo>
                <a:cubicBezTo>
                  <a:pt x="1988820" y="922020"/>
                  <a:pt x="1980046" y="928639"/>
                  <a:pt x="1973580" y="937260"/>
                </a:cubicBezTo>
                <a:cubicBezTo>
                  <a:pt x="1955923" y="960802"/>
                  <a:pt x="1937102" y="988891"/>
                  <a:pt x="1912620" y="1005840"/>
                </a:cubicBezTo>
                <a:cubicBezTo>
                  <a:pt x="1893941" y="1018772"/>
                  <a:pt x="1870563" y="1023718"/>
                  <a:pt x="1851660" y="1036320"/>
                </a:cubicBezTo>
                <a:cubicBezTo>
                  <a:pt x="1839705" y="1044290"/>
                  <a:pt x="1832400" y="1057824"/>
                  <a:pt x="1821180" y="1066800"/>
                </a:cubicBezTo>
                <a:cubicBezTo>
                  <a:pt x="1806877" y="1078242"/>
                  <a:pt x="1789150" y="1085111"/>
                  <a:pt x="1775460" y="1097280"/>
                </a:cubicBezTo>
                <a:cubicBezTo>
                  <a:pt x="1730414" y="1137321"/>
                  <a:pt x="1779315" y="1128059"/>
                  <a:pt x="1706880" y="1158240"/>
                </a:cubicBezTo>
                <a:cubicBezTo>
                  <a:pt x="1692618" y="1164182"/>
                  <a:pt x="1676400" y="1163320"/>
                  <a:pt x="1661160" y="1165860"/>
                </a:cubicBezTo>
                <a:cubicBezTo>
                  <a:pt x="1583802" y="1204539"/>
                  <a:pt x="1676283" y="1161053"/>
                  <a:pt x="1600200" y="1188720"/>
                </a:cubicBezTo>
                <a:cubicBezTo>
                  <a:pt x="1582021" y="1195331"/>
                  <a:pt x="1564821" y="1204396"/>
                  <a:pt x="1546860" y="1211580"/>
                </a:cubicBezTo>
                <a:cubicBezTo>
                  <a:pt x="1529121" y="1218676"/>
                  <a:pt x="1479548" y="1231662"/>
                  <a:pt x="1470660" y="1234440"/>
                </a:cubicBezTo>
                <a:cubicBezTo>
                  <a:pt x="1447660" y="1241627"/>
                  <a:pt x="1424940" y="1249680"/>
                  <a:pt x="1402080" y="1257300"/>
                </a:cubicBezTo>
                <a:cubicBezTo>
                  <a:pt x="1386840" y="1262380"/>
                  <a:pt x="1372389" y="1271471"/>
                  <a:pt x="1356360" y="1272540"/>
                </a:cubicBezTo>
                <a:lnTo>
                  <a:pt x="1242060" y="1280160"/>
                </a:lnTo>
                <a:cubicBezTo>
                  <a:pt x="1158612" y="1301022"/>
                  <a:pt x="1183066" y="1298805"/>
                  <a:pt x="1028700" y="1264920"/>
                </a:cubicBezTo>
                <a:cubicBezTo>
                  <a:pt x="983974" y="1255102"/>
                  <a:pt x="943583" y="1230306"/>
                  <a:pt x="899160" y="1219200"/>
                </a:cubicBezTo>
                <a:lnTo>
                  <a:pt x="838200" y="1203960"/>
                </a:lnTo>
                <a:cubicBezTo>
                  <a:pt x="830580" y="1196340"/>
                  <a:pt x="824306" y="1187078"/>
                  <a:pt x="815340" y="1181100"/>
                </a:cubicBezTo>
                <a:cubicBezTo>
                  <a:pt x="788477" y="1163192"/>
                  <a:pt x="736231" y="1179724"/>
                  <a:pt x="716280" y="1181100"/>
                </a:cubicBezTo>
                <a:cubicBezTo>
                  <a:pt x="668068" y="1184425"/>
                  <a:pt x="619760" y="1186180"/>
                  <a:pt x="571500" y="1188720"/>
                </a:cubicBezTo>
                <a:cubicBezTo>
                  <a:pt x="429206" y="1213831"/>
                  <a:pt x="484956" y="1220179"/>
                  <a:pt x="403860" y="1203960"/>
                </a:cubicBezTo>
                <a:cubicBezTo>
                  <a:pt x="374688" y="1182081"/>
                  <a:pt x="375442" y="1179806"/>
                  <a:pt x="342900" y="1165860"/>
                </a:cubicBezTo>
                <a:cubicBezTo>
                  <a:pt x="335517" y="1162696"/>
                  <a:pt x="327224" y="1161832"/>
                  <a:pt x="320040" y="1158240"/>
                </a:cubicBezTo>
                <a:cubicBezTo>
                  <a:pt x="260954" y="1128697"/>
                  <a:pt x="331779" y="1154533"/>
                  <a:pt x="274320" y="1135380"/>
                </a:cubicBezTo>
                <a:cubicBezTo>
                  <a:pt x="223520" y="1137920"/>
                  <a:pt x="172448" y="1137170"/>
                  <a:pt x="121920" y="1143000"/>
                </a:cubicBezTo>
                <a:cubicBezTo>
                  <a:pt x="105962" y="1144841"/>
                  <a:pt x="89566" y="1149329"/>
                  <a:pt x="76200" y="1158240"/>
                </a:cubicBezTo>
                <a:lnTo>
                  <a:pt x="30480" y="1188720"/>
                </a:lnTo>
                <a:cubicBezTo>
                  <a:pt x="20320" y="1181100"/>
                  <a:pt x="0" y="1178560"/>
                  <a:pt x="0" y="1165860"/>
                </a:cubicBezTo>
                <a:cubicBezTo>
                  <a:pt x="0" y="1154501"/>
                  <a:pt x="20617" y="1156256"/>
                  <a:pt x="30480" y="1150620"/>
                </a:cubicBezTo>
                <a:cubicBezTo>
                  <a:pt x="38431" y="1146076"/>
                  <a:pt x="45720" y="1140460"/>
                  <a:pt x="53340" y="1135380"/>
                </a:cubicBezTo>
                <a:cubicBezTo>
                  <a:pt x="55880" y="1125220"/>
                  <a:pt x="54256" y="1112945"/>
                  <a:pt x="60960" y="1104900"/>
                </a:cubicBezTo>
                <a:cubicBezTo>
                  <a:pt x="68232" y="1096174"/>
                  <a:pt x="82197" y="1096262"/>
                  <a:pt x="91440" y="1089660"/>
                </a:cubicBezTo>
                <a:cubicBezTo>
                  <a:pt x="100209" y="1083396"/>
                  <a:pt x="107684" y="1075306"/>
                  <a:pt x="114300" y="1066800"/>
                </a:cubicBezTo>
                <a:cubicBezTo>
                  <a:pt x="125545" y="1052342"/>
                  <a:pt x="144780" y="1021080"/>
                  <a:pt x="144780" y="1021080"/>
                </a:cubicBezTo>
                <a:cubicBezTo>
                  <a:pt x="137160" y="1008380"/>
                  <a:pt x="123877" y="997661"/>
                  <a:pt x="121920" y="982980"/>
                </a:cubicBezTo>
                <a:cubicBezTo>
                  <a:pt x="118546" y="957677"/>
                  <a:pt x="119722" y="930343"/>
                  <a:pt x="129540" y="906780"/>
                </a:cubicBezTo>
                <a:cubicBezTo>
                  <a:pt x="133909" y="896295"/>
                  <a:pt x="149384" y="895528"/>
                  <a:pt x="160020" y="891540"/>
                </a:cubicBezTo>
                <a:cubicBezTo>
                  <a:pt x="169826" y="887863"/>
                  <a:pt x="180430" y="886797"/>
                  <a:pt x="190500" y="883920"/>
                </a:cubicBezTo>
                <a:cubicBezTo>
                  <a:pt x="243698" y="868720"/>
                  <a:pt x="175670" y="881684"/>
                  <a:pt x="266700" y="868680"/>
                </a:cubicBezTo>
                <a:cubicBezTo>
                  <a:pt x="280362" y="864126"/>
                  <a:pt x="310624" y="855236"/>
                  <a:pt x="320040" y="845820"/>
                </a:cubicBezTo>
                <a:cubicBezTo>
                  <a:pt x="367120" y="798740"/>
                  <a:pt x="304529" y="825590"/>
                  <a:pt x="358140" y="807720"/>
                </a:cubicBezTo>
                <a:cubicBezTo>
                  <a:pt x="365760" y="800100"/>
                  <a:pt x="371190" y="789319"/>
                  <a:pt x="381000" y="784860"/>
                </a:cubicBezTo>
                <a:cubicBezTo>
                  <a:pt x="407945" y="772612"/>
                  <a:pt x="465334" y="766281"/>
                  <a:pt x="495300" y="762000"/>
                </a:cubicBezTo>
                <a:cubicBezTo>
                  <a:pt x="505460" y="746760"/>
                  <a:pt x="518565" y="733115"/>
                  <a:pt x="525780" y="716280"/>
                </a:cubicBezTo>
                <a:cubicBezTo>
                  <a:pt x="533400" y="698500"/>
                  <a:pt x="535902" y="677498"/>
                  <a:pt x="548640" y="662940"/>
                </a:cubicBezTo>
                <a:cubicBezTo>
                  <a:pt x="555536" y="655058"/>
                  <a:pt x="569185" y="658632"/>
                  <a:pt x="579120" y="655320"/>
                </a:cubicBezTo>
                <a:cubicBezTo>
                  <a:pt x="592096" y="650995"/>
                  <a:pt x="604520" y="645160"/>
                  <a:pt x="617220" y="640080"/>
                </a:cubicBezTo>
                <a:cubicBezTo>
                  <a:pt x="619760" y="594360"/>
                  <a:pt x="624840" y="548711"/>
                  <a:pt x="624840" y="502920"/>
                </a:cubicBezTo>
                <a:cubicBezTo>
                  <a:pt x="624840" y="488472"/>
                  <a:pt x="626648" y="407476"/>
                  <a:pt x="609600" y="373380"/>
                </a:cubicBezTo>
                <a:cubicBezTo>
                  <a:pt x="605504" y="365189"/>
                  <a:pt x="599440" y="358140"/>
                  <a:pt x="594360" y="350520"/>
                </a:cubicBezTo>
                <a:cubicBezTo>
                  <a:pt x="582701" y="303885"/>
                  <a:pt x="583722" y="278922"/>
                  <a:pt x="548640" y="243840"/>
                </a:cubicBezTo>
                <a:lnTo>
                  <a:pt x="502920" y="198120"/>
                </a:lnTo>
                <a:cubicBezTo>
                  <a:pt x="486877" y="149990"/>
                  <a:pt x="462280" y="134620"/>
                  <a:pt x="472440" y="121920"/>
                </a:cubicBezTo>
                <a:close/>
              </a:path>
            </a:pathLst>
          </a:custGeom>
          <a:solidFill>
            <a:srgbClr val="E4E1E0"/>
          </a:solidFill>
          <a:ln>
            <a:solidFill>
              <a:srgbClr val="E4E1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2" name="ZoneTexte 111"/>
          <p:cNvSpPr txBox="1"/>
          <p:nvPr/>
        </p:nvSpPr>
        <p:spPr>
          <a:xfrm>
            <a:off x="4276605" y="677116"/>
            <a:ext cx="57408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b="1" i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Bahnschrift" panose="020B0502040204020203" pitchFamily="34" charset="0"/>
              </a:rPr>
              <a:t>PK 519</a:t>
            </a:r>
            <a:endParaRPr lang="fr-FR" sz="800" b="1" i="1" dirty="0">
              <a:solidFill>
                <a:schemeClr val="bg1">
                  <a:lumMod val="95000"/>
                  <a:lumOff val="5000"/>
                </a:schemeClr>
              </a:solidFill>
              <a:latin typeface="Bahnschrift" panose="020B0502040204020203" pitchFamily="34" charset="0"/>
            </a:endParaRPr>
          </a:p>
        </p:txBody>
      </p:sp>
      <p:sp>
        <p:nvSpPr>
          <p:cNvPr id="113" name="ZoneTexte 112"/>
          <p:cNvSpPr txBox="1"/>
          <p:nvPr/>
        </p:nvSpPr>
        <p:spPr>
          <a:xfrm>
            <a:off x="4692284" y="1561489"/>
            <a:ext cx="57408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b="1" i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Bahnschrift" panose="020B0502040204020203" pitchFamily="34" charset="0"/>
              </a:rPr>
              <a:t>PK 537</a:t>
            </a:r>
            <a:endParaRPr lang="fr-FR" sz="800" b="1" i="1" dirty="0">
              <a:solidFill>
                <a:schemeClr val="bg1">
                  <a:lumMod val="95000"/>
                  <a:lumOff val="5000"/>
                </a:schemeClr>
              </a:solidFill>
              <a:latin typeface="Bahnschrift" panose="020B0502040204020203" pitchFamily="34" charset="0"/>
            </a:endParaRPr>
          </a:p>
        </p:txBody>
      </p:sp>
      <p:sp>
        <p:nvSpPr>
          <p:cNvPr id="114" name="ZoneTexte 113"/>
          <p:cNvSpPr txBox="1"/>
          <p:nvPr/>
        </p:nvSpPr>
        <p:spPr>
          <a:xfrm>
            <a:off x="3506640" y="2559488"/>
            <a:ext cx="57408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b="1" i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Bahnschrift" panose="020B0502040204020203" pitchFamily="34" charset="0"/>
              </a:rPr>
              <a:t>PK 559</a:t>
            </a:r>
            <a:endParaRPr lang="fr-FR" sz="800" b="1" i="1" dirty="0">
              <a:solidFill>
                <a:schemeClr val="bg1">
                  <a:lumMod val="95000"/>
                  <a:lumOff val="5000"/>
                </a:schemeClr>
              </a:solidFill>
              <a:latin typeface="Bahnschrift" panose="020B0502040204020203" pitchFamily="34" charset="0"/>
            </a:endParaRPr>
          </a:p>
        </p:txBody>
      </p:sp>
      <p:sp>
        <p:nvSpPr>
          <p:cNvPr id="115" name="ZoneTexte 114"/>
          <p:cNvSpPr txBox="1"/>
          <p:nvPr/>
        </p:nvSpPr>
        <p:spPr>
          <a:xfrm>
            <a:off x="3787056" y="4106700"/>
            <a:ext cx="57408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b="1" i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Bahnschrift" panose="020B0502040204020203" pitchFamily="34" charset="0"/>
              </a:rPr>
              <a:t>PK 600</a:t>
            </a:r>
            <a:endParaRPr lang="fr-FR" sz="800" b="1" i="1" dirty="0">
              <a:solidFill>
                <a:schemeClr val="bg1">
                  <a:lumMod val="95000"/>
                  <a:lumOff val="5000"/>
                </a:schemeClr>
              </a:solidFill>
              <a:latin typeface="Bahnschrift" panose="020B0502040204020203" pitchFamily="34" charset="0"/>
            </a:endParaRPr>
          </a:p>
        </p:txBody>
      </p:sp>
      <p:sp>
        <p:nvSpPr>
          <p:cNvPr id="116" name="Forme libre 115"/>
          <p:cNvSpPr/>
          <p:nvPr/>
        </p:nvSpPr>
        <p:spPr>
          <a:xfrm>
            <a:off x="4173305" y="3194490"/>
            <a:ext cx="939881" cy="1015176"/>
          </a:xfrm>
          <a:custGeom>
            <a:avLst/>
            <a:gdLst>
              <a:gd name="connsiteX0" fmla="*/ 25244 w 904254"/>
              <a:gd name="connsiteY0" fmla="*/ 295238 h 981194"/>
              <a:gd name="connsiteX1" fmla="*/ 139544 w 904254"/>
              <a:gd name="connsiteY1" fmla="*/ 752438 h 981194"/>
              <a:gd name="connsiteX2" fmla="*/ 314804 w 904254"/>
              <a:gd name="connsiteY2" fmla="*/ 981038 h 981194"/>
              <a:gd name="connsiteX3" fmla="*/ 871064 w 904254"/>
              <a:gd name="connsiteY3" fmla="*/ 721958 h 981194"/>
              <a:gd name="connsiteX4" fmla="*/ 817724 w 904254"/>
              <a:gd name="connsiteY4" fmla="*/ 401918 h 981194"/>
              <a:gd name="connsiteX5" fmla="*/ 627224 w 904254"/>
              <a:gd name="connsiteY5" fmla="*/ 28538 h 981194"/>
              <a:gd name="connsiteX6" fmla="*/ 284324 w 904254"/>
              <a:gd name="connsiteY6" fmla="*/ 36158 h 981194"/>
              <a:gd name="connsiteX7" fmla="*/ 25244 w 904254"/>
              <a:gd name="connsiteY7" fmla="*/ 119978 h 981194"/>
              <a:gd name="connsiteX8" fmla="*/ 25244 w 904254"/>
              <a:gd name="connsiteY8" fmla="*/ 295238 h 981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04254" h="981194">
                <a:moveTo>
                  <a:pt x="25244" y="295238"/>
                </a:moveTo>
                <a:cubicBezTo>
                  <a:pt x="44294" y="400648"/>
                  <a:pt x="91284" y="638138"/>
                  <a:pt x="139544" y="752438"/>
                </a:cubicBezTo>
                <a:cubicBezTo>
                  <a:pt x="187804" y="866738"/>
                  <a:pt x="192884" y="986118"/>
                  <a:pt x="314804" y="981038"/>
                </a:cubicBezTo>
                <a:cubicBezTo>
                  <a:pt x="436724" y="975958"/>
                  <a:pt x="787244" y="818478"/>
                  <a:pt x="871064" y="721958"/>
                </a:cubicBezTo>
                <a:cubicBezTo>
                  <a:pt x="954884" y="625438"/>
                  <a:pt x="858364" y="517488"/>
                  <a:pt x="817724" y="401918"/>
                </a:cubicBezTo>
                <a:cubicBezTo>
                  <a:pt x="777084" y="286348"/>
                  <a:pt x="716124" y="89498"/>
                  <a:pt x="627224" y="28538"/>
                </a:cubicBezTo>
                <a:cubicBezTo>
                  <a:pt x="538324" y="-32422"/>
                  <a:pt x="384654" y="20918"/>
                  <a:pt x="284324" y="36158"/>
                </a:cubicBezTo>
                <a:cubicBezTo>
                  <a:pt x="183994" y="51398"/>
                  <a:pt x="70964" y="83148"/>
                  <a:pt x="25244" y="119978"/>
                </a:cubicBezTo>
                <a:cubicBezTo>
                  <a:pt x="-20476" y="156808"/>
                  <a:pt x="6194" y="189828"/>
                  <a:pt x="25244" y="295238"/>
                </a:cubicBezTo>
                <a:close/>
              </a:path>
            </a:pathLst>
          </a:cu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7" name="ZoneTexte 116"/>
          <p:cNvSpPr txBox="1"/>
          <p:nvPr/>
        </p:nvSpPr>
        <p:spPr>
          <a:xfrm>
            <a:off x="4344609" y="4082500"/>
            <a:ext cx="67839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Bahnschrift" panose="020B0502040204020203" pitchFamily="34" charset="0"/>
              </a:rPr>
              <a:t>CAHORS</a:t>
            </a:r>
            <a:endParaRPr lang="fr-FR" sz="1000" b="1" dirty="0">
              <a:solidFill>
                <a:schemeClr val="bg1">
                  <a:lumMod val="95000"/>
                  <a:lumOff val="5000"/>
                </a:schemeClr>
              </a:solidFill>
              <a:latin typeface="Bahnschrift" panose="020B0502040204020203" pitchFamily="34" charset="0"/>
            </a:endParaRPr>
          </a:p>
        </p:txBody>
      </p:sp>
      <p:sp>
        <p:nvSpPr>
          <p:cNvPr id="66" name="Rectangle à coins arrondis 65"/>
          <p:cNvSpPr/>
          <p:nvPr/>
        </p:nvSpPr>
        <p:spPr>
          <a:xfrm>
            <a:off x="5855237" y="1414832"/>
            <a:ext cx="45719" cy="1541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7" name="Rectangle à coins arrondis 66"/>
          <p:cNvSpPr/>
          <p:nvPr/>
        </p:nvSpPr>
        <p:spPr>
          <a:xfrm>
            <a:off x="6083399" y="1510881"/>
            <a:ext cx="45719" cy="1541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8" name="Rectangle à coins arrondis 67"/>
          <p:cNvSpPr/>
          <p:nvPr/>
        </p:nvSpPr>
        <p:spPr>
          <a:xfrm>
            <a:off x="6329941" y="1543103"/>
            <a:ext cx="45719" cy="1541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9" name="Rectangle à coins arrondis 68"/>
          <p:cNvSpPr/>
          <p:nvPr/>
        </p:nvSpPr>
        <p:spPr>
          <a:xfrm>
            <a:off x="6679998" y="1458735"/>
            <a:ext cx="45719" cy="1541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70" name="Connecteur droit 69"/>
          <p:cNvCxnSpPr/>
          <p:nvPr/>
        </p:nvCxnSpPr>
        <p:spPr>
          <a:xfrm>
            <a:off x="4643245" y="5495826"/>
            <a:ext cx="150207" cy="25400"/>
          </a:xfrm>
          <a:prstGeom prst="line">
            <a:avLst/>
          </a:prstGeom>
          <a:ln w="38100">
            <a:solidFill>
              <a:schemeClr val="bg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ZoneTexte 70"/>
          <p:cNvSpPr txBox="1"/>
          <p:nvPr/>
        </p:nvSpPr>
        <p:spPr>
          <a:xfrm>
            <a:off x="4850137" y="5400804"/>
            <a:ext cx="57408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b="1" i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Bahnschrift" panose="020B0502040204020203" pitchFamily="34" charset="0"/>
              </a:rPr>
              <a:t>PK 621,5</a:t>
            </a:r>
            <a:endParaRPr lang="fr-FR" sz="800" b="1" i="1" dirty="0">
              <a:solidFill>
                <a:schemeClr val="bg1">
                  <a:lumMod val="95000"/>
                  <a:lumOff val="5000"/>
                </a:schemeClr>
              </a:solidFill>
              <a:latin typeface="Bahnschrift" panose="020B0502040204020203" pitchFamily="34" charset="0"/>
            </a:endParaRPr>
          </a:p>
        </p:txBody>
      </p:sp>
      <p:sp>
        <p:nvSpPr>
          <p:cNvPr id="5" name="Forme libre 4"/>
          <p:cNvSpPr/>
          <p:nvPr/>
        </p:nvSpPr>
        <p:spPr>
          <a:xfrm>
            <a:off x="4885898" y="1033463"/>
            <a:ext cx="753135" cy="277211"/>
          </a:xfrm>
          <a:custGeom>
            <a:avLst/>
            <a:gdLst>
              <a:gd name="connsiteX0" fmla="*/ 43290 w 753135"/>
              <a:gd name="connsiteY0" fmla="*/ 23812 h 277211"/>
              <a:gd name="connsiteX1" fmla="*/ 29002 w 753135"/>
              <a:gd name="connsiteY1" fmla="*/ 47625 h 277211"/>
              <a:gd name="connsiteX2" fmla="*/ 19477 w 753135"/>
              <a:gd name="connsiteY2" fmla="*/ 80962 h 277211"/>
              <a:gd name="connsiteX3" fmla="*/ 9952 w 753135"/>
              <a:gd name="connsiteY3" fmla="*/ 109537 h 277211"/>
              <a:gd name="connsiteX4" fmla="*/ 5190 w 753135"/>
              <a:gd name="connsiteY4" fmla="*/ 123825 h 277211"/>
              <a:gd name="connsiteX5" fmla="*/ 5190 w 753135"/>
              <a:gd name="connsiteY5" fmla="*/ 214312 h 277211"/>
              <a:gd name="connsiteX6" fmla="*/ 14715 w 753135"/>
              <a:gd name="connsiteY6" fmla="*/ 233362 h 277211"/>
              <a:gd name="connsiteX7" fmla="*/ 29002 w 753135"/>
              <a:gd name="connsiteY7" fmla="*/ 252412 h 277211"/>
              <a:gd name="connsiteX8" fmla="*/ 43290 w 753135"/>
              <a:gd name="connsiteY8" fmla="*/ 257175 h 277211"/>
              <a:gd name="connsiteX9" fmla="*/ 505252 w 753135"/>
              <a:gd name="connsiteY9" fmla="*/ 252412 h 277211"/>
              <a:gd name="connsiteX10" fmla="*/ 743377 w 753135"/>
              <a:gd name="connsiteY10" fmla="*/ 233362 h 277211"/>
              <a:gd name="connsiteX11" fmla="*/ 743377 w 753135"/>
              <a:gd name="connsiteY11" fmla="*/ 123825 h 277211"/>
              <a:gd name="connsiteX12" fmla="*/ 738615 w 753135"/>
              <a:gd name="connsiteY12" fmla="*/ 109537 h 277211"/>
              <a:gd name="connsiteX13" fmla="*/ 724327 w 753135"/>
              <a:gd name="connsiteY13" fmla="*/ 104775 h 277211"/>
              <a:gd name="connsiteX14" fmla="*/ 710040 w 753135"/>
              <a:gd name="connsiteY14" fmla="*/ 85725 h 277211"/>
              <a:gd name="connsiteX15" fmla="*/ 657652 w 753135"/>
              <a:gd name="connsiteY15" fmla="*/ 66675 h 277211"/>
              <a:gd name="connsiteX16" fmla="*/ 643365 w 753135"/>
              <a:gd name="connsiteY16" fmla="*/ 57150 h 277211"/>
              <a:gd name="connsiteX17" fmla="*/ 548115 w 753135"/>
              <a:gd name="connsiteY17" fmla="*/ 47625 h 277211"/>
              <a:gd name="connsiteX18" fmla="*/ 510015 w 753135"/>
              <a:gd name="connsiteY18" fmla="*/ 38100 h 277211"/>
              <a:gd name="connsiteX19" fmla="*/ 433815 w 753135"/>
              <a:gd name="connsiteY19" fmla="*/ 19050 h 277211"/>
              <a:gd name="connsiteX20" fmla="*/ 262365 w 753135"/>
              <a:gd name="connsiteY20" fmla="*/ 14287 h 277211"/>
              <a:gd name="connsiteX21" fmla="*/ 186165 w 753135"/>
              <a:gd name="connsiteY21" fmla="*/ 0 h 277211"/>
              <a:gd name="connsiteX22" fmla="*/ 114727 w 753135"/>
              <a:gd name="connsiteY22" fmla="*/ 4762 h 277211"/>
              <a:gd name="connsiteX23" fmla="*/ 100440 w 753135"/>
              <a:gd name="connsiteY23" fmla="*/ 14287 h 277211"/>
              <a:gd name="connsiteX24" fmla="*/ 43290 w 753135"/>
              <a:gd name="connsiteY24" fmla="*/ 23812 h 277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753135" h="277211">
                <a:moveTo>
                  <a:pt x="43290" y="23812"/>
                </a:moveTo>
                <a:cubicBezTo>
                  <a:pt x="31384" y="29368"/>
                  <a:pt x="33142" y="39345"/>
                  <a:pt x="29002" y="47625"/>
                </a:cubicBezTo>
                <a:cubicBezTo>
                  <a:pt x="25003" y="55623"/>
                  <a:pt x="21764" y="73339"/>
                  <a:pt x="19477" y="80962"/>
                </a:cubicBezTo>
                <a:cubicBezTo>
                  <a:pt x="16592" y="90579"/>
                  <a:pt x="13127" y="100012"/>
                  <a:pt x="9952" y="109537"/>
                </a:cubicBezTo>
                <a:lnTo>
                  <a:pt x="5190" y="123825"/>
                </a:lnTo>
                <a:cubicBezTo>
                  <a:pt x="247" y="163367"/>
                  <a:pt x="-3465" y="171040"/>
                  <a:pt x="5190" y="214312"/>
                </a:cubicBezTo>
                <a:cubicBezTo>
                  <a:pt x="6582" y="221274"/>
                  <a:pt x="10952" y="227342"/>
                  <a:pt x="14715" y="233362"/>
                </a:cubicBezTo>
                <a:cubicBezTo>
                  <a:pt x="18922" y="240093"/>
                  <a:pt x="22904" y="247331"/>
                  <a:pt x="29002" y="252412"/>
                </a:cubicBezTo>
                <a:cubicBezTo>
                  <a:pt x="32859" y="255626"/>
                  <a:pt x="38527" y="255587"/>
                  <a:pt x="43290" y="257175"/>
                </a:cubicBezTo>
                <a:lnTo>
                  <a:pt x="505252" y="252412"/>
                </a:lnTo>
                <a:cubicBezTo>
                  <a:pt x="743099" y="249154"/>
                  <a:pt x="714049" y="321359"/>
                  <a:pt x="743377" y="233362"/>
                </a:cubicBezTo>
                <a:cubicBezTo>
                  <a:pt x="751950" y="169062"/>
                  <a:pt x="760190" y="174271"/>
                  <a:pt x="743377" y="123825"/>
                </a:cubicBezTo>
                <a:cubicBezTo>
                  <a:pt x="741790" y="119062"/>
                  <a:pt x="742165" y="113087"/>
                  <a:pt x="738615" y="109537"/>
                </a:cubicBezTo>
                <a:cubicBezTo>
                  <a:pt x="735065" y="105987"/>
                  <a:pt x="729090" y="106362"/>
                  <a:pt x="724327" y="104775"/>
                </a:cubicBezTo>
                <a:cubicBezTo>
                  <a:pt x="719565" y="98425"/>
                  <a:pt x="715653" y="91338"/>
                  <a:pt x="710040" y="85725"/>
                </a:cubicBezTo>
                <a:cubicBezTo>
                  <a:pt x="696403" y="72088"/>
                  <a:pt x="675274" y="70199"/>
                  <a:pt x="657652" y="66675"/>
                </a:cubicBezTo>
                <a:cubicBezTo>
                  <a:pt x="652890" y="63500"/>
                  <a:pt x="649002" y="58145"/>
                  <a:pt x="643365" y="57150"/>
                </a:cubicBezTo>
                <a:cubicBezTo>
                  <a:pt x="501993" y="32201"/>
                  <a:pt x="626866" y="64500"/>
                  <a:pt x="548115" y="47625"/>
                </a:cubicBezTo>
                <a:cubicBezTo>
                  <a:pt x="535315" y="44882"/>
                  <a:pt x="522574" y="41794"/>
                  <a:pt x="510015" y="38100"/>
                </a:cubicBezTo>
                <a:cubicBezTo>
                  <a:pt x="473211" y="27275"/>
                  <a:pt x="469608" y="20715"/>
                  <a:pt x="433815" y="19050"/>
                </a:cubicBezTo>
                <a:cubicBezTo>
                  <a:pt x="376705" y="16394"/>
                  <a:pt x="319515" y="15875"/>
                  <a:pt x="262365" y="14287"/>
                </a:cubicBezTo>
                <a:cubicBezTo>
                  <a:pt x="211848" y="1658"/>
                  <a:pt x="237255" y="6386"/>
                  <a:pt x="186165" y="0"/>
                </a:cubicBezTo>
                <a:cubicBezTo>
                  <a:pt x="162352" y="1587"/>
                  <a:pt x="138268" y="839"/>
                  <a:pt x="114727" y="4762"/>
                </a:cubicBezTo>
                <a:cubicBezTo>
                  <a:pt x="109081" y="5703"/>
                  <a:pt x="105701" y="12032"/>
                  <a:pt x="100440" y="14287"/>
                </a:cubicBezTo>
                <a:cubicBezTo>
                  <a:pt x="88428" y="19435"/>
                  <a:pt x="55196" y="18256"/>
                  <a:pt x="43290" y="23812"/>
                </a:cubicBezTo>
                <a:close/>
              </a:path>
            </a:pathLst>
          </a:cu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8"/>
          <p:cNvSpPr txBox="1"/>
          <p:nvPr/>
        </p:nvSpPr>
        <p:spPr>
          <a:xfrm>
            <a:off x="5041544" y="1020579"/>
            <a:ext cx="6532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Bahnschrift" panose="020B0502040204020203" pitchFamily="34" charset="0"/>
              </a:rPr>
              <a:t>St </a:t>
            </a:r>
            <a:r>
              <a:rPr lang="fr-FR" sz="800" b="1" dirty="0" err="1" smtClean="0">
                <a:solidFill>
                  <a:schemeClr val="bg1">
                    <a:lumMod val="95000"/>
                    <a:lumOff val="5000"/>
                  </a:schemeClr>
                </a:solidFill>
                <a:latin typeface="Bahnschrift" panose="020B0502040204020203" pitchFamily="34" charset="0"/>
              </a:rPr>
              <a:t>denis</a:t>
            </a:r>
            <a:r>
              <a:rPr lang="fr-FR" sz="800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Bahnschrift" panose="020B0502040204020203" pitchFamily="34" charset="0"/>
              </a:rPr>
              <a:t> </a:t>
            </a:r>
            <a:r>
              <a:rPr lang="fr-FR" sz="800" b="1" dirty="0" err="1" smtClean="0">
                <a:solidFill>
                  <a:schemeClr val="bg1">
                    <a:lumMod val="95000"/>
                    <a:lumOff val="5000"/>
                  </a:schemeClr>
                </a:solidFill>
                <a:latin typeface="Bahnschrift" panose="020B0502040204020203" pitchFamily="34" charset="0"/>
              </a:rPr>
              <a:t>pres</a:t>
            </a:r>
            <a:r>
              <a:rPr lang="fr-FR" sz="800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Bahnschrift" panose="020B0502040204020203" pitchFamily="34" charset="0"/>
              </a:rPr>
              <a:t> martel</a:t>
            </a:r>
            <a:endParaRPr lang="fr-FR" sz="800" b="1" dirty="0">
              <a:solidFill>
                <a:schemeClr val="bg1">
                  <a:lumMod val="95000"/>
                  <a:lumOff val="5000"/>
                </a:schemeClr>
              </a:solidFill>
              <a:latin typeface="Bahnschrift" panose="020B0502040204020203" pitchFamily="34" charset="0"/>
            </a:endParaRPr>
          </a:p>
        </p:txBody>
      </p:sp>
      <p:cxnSp>
        <p:nvCxnSpPr>
          <p:cNvPr id="73" name="Connecteur droit avec flèche 72"/>
          <p:cNvCxnSpPr>
            <a:stCxn id="9" idx="3"/>
          </p:cNvCxnSpPr>
          <p:nvPr/>
        </p:nvCxnSpPr>
        <p:spPr>
          <a:xfrm flipH="1">
            <a:off x="5482491" y="1251412"/>
            <a:ext cx="212292" cy="3289"/>
          </a:xfrm>
          <a:prstGeom prst="straightConnector1">
            <a:avLst/>
          </a:prstGeom>
          <a:ln>
            <a:solidFill>
              <a:schemeClr val="bg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Rectangle à coins arrondis 81"/>
          <p:cNvSpPr/>
          <p:nvPr/>
        </p:nvSpPr>
        <p:spPr>
          <a:xfrm>
            <a:off x="5596611" y="1016374"/>
            <a:ext cx="96402" cy="5954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4" name="Rectangle à coins arrondis 83"/>
          <p:cNvSpPr/>
          <p:nvPr/>
        </p:nvSpPr>
        <p:spPr>
          <a:xfrm>
            <a:off x="5500209" y="738025"/>
            <a:ext cx="96402" cy="5954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Forme libre 12"/>
          <p:cNvSpPr/>
          <p:nvPr/>
        </p:nvSpPr>
        <p:spPr>
          <a:xfrm>
            <a:off x="8053127" y="1406854"/>
            <a:ext cx="674583" cy="224274"/>
          </a:xfrm>
          <a:custGeom>
            <a:avLst/>
            <a:gdLst>
              <a:gd name="connsiteX0" fmla="*/ 0 w 787036"/>
              <a:gd name="connsiteY0" fmla="*/ 0 h 256353"/>
              <a:gd name="connsiteX1" fmla="*/ 231775 w 787036"/>
              <a:gd name="connsiteY1" fmla="*/ 57150 h 256353"/>
              <a:gd name="connsiteX2" fmla="*/ 412750 w 787036"/>
              <a:gd name="connsiteY2" fmla="*/ 98425 h 256353"/>
              <a:gd name="connsiteX3" fmla="*/ 561975 w 787036"/>
              <a:gd name="connsiteY3" fmla="*/ 136525 h 256353"/>
              <a:gd name="connsiteX4" fmla="*/ 647700 w 787036"/>
              <a:gd name="connsiteY4" fmla="*/ 174625 h 256353"/>
              <a:gd name="connsiteX5" fmla="*/ 771525 w 787036"/>
              <a:gd name="connsiteY5" fmla="*/ 250825 h 256353"/>
              <a:gd name="connsiteX6" fmla="*/ 781050 w 787036"/>
              <a:gd name="connsiteY6" fmla="*/ 244475 h 256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87036" h="256353">
                <a:moveTo>
                  <a:pt x="0" y="0"/>
                </a:moveTo>
                <a:lnTo>
                  <a:pt x="231775" y="57150"/>
                </a:lnTo>
                <a:cubicBezTo>
                  <a:pt x="300567" y="73554"/>
                  <a:pt x="357717" y="85196"/>
                  <a:pt x="412750" y="98425"/>
                </a:cubicBezTo>
                <a:cubicBezTo>
                  <a:pt x="467783" y="111654"/>
                  <a:pt x="522817" y="123825"/>
                  <a:pt x="561975" y="136525"/>
                </a:cubicBezTo>
                <a:cubicBezTo>
                  <a:pt x="601133" y="149225"/>
                  <a:pt x="612775" y="155575"/>
                  <a:pt x="647700" y="174625"/>
                </a:cubicBezTo>
                <a:cubicBezTo>
                  <a:pt x="682625" y="193675"/>
                  <a:pt x="771525" y="250825"/>
                  <a:pt x="771525" y="250825"/>
                </a:cubicBezTo>
                <a:cubicBezTo>
                  <a:pt x="793750" y="262467"/>
                  <a:pt x="787400" y="253471"/>
                  <a:pt x="781050" y="244475"/>
                </a:cubicBezTo>
              </a:path>
            </a:pathLst>
          </a:custGeom>
          <a:noFill/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Rectangle 33"/>
          <p:cNvSpPr/>
          <p:nvPr/>
        </p:nvSpPr>
        <p:spPr>
          <a:xfrm>
            <a:off x="8477250" y="25399"/>
            <a:ext cx="1006475" cy="925929"/>
          </a:xfrm>
          <a:prstGeom prst="rect">
            <a:avLst/>
          </a:prstGeom>
          <a:solidFill>
            <a:srgbClr val="E4E1E0"/>
          </a:solidFill>
          <a:ln>
            <a:solidFill>
              <a:srgbClr val="E4E1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ZoneTexte 36"/>
          <p:cNvSpPr txBox="1"/>
          <p:nvPr/>
        </p:nvSpPr>
        <p:spPr>
          <a:xfrm>
            <a:off x="7905602" y="47423"/>
            <a:ext cx="29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=</a:t>
            </a:r>
            <a:endParaRPr lang="fr-FR" dirty="0">
              <a:solidFill>
                <a:schemeClr val="bg1"/>
              </a:solidFill>
              <a:latin typeface="Bahnschrift" panose="020B0502040204020203" pitchFamily="34" charset="0"/>
            </a:endParaRPr>
          </a:p>
        </p:txBody>
      </p:sp>
      <p:cxnSp>
        <p:nvCxnSpPr>
          <p:cNvPr id="16" name="Connecteur droit 15"/>
          <p:cNvCxnSpPr/>
          <p:nvPr/>
        </p:nvCxnSpPr>
        <p:spPr>
          <a:xfrm>
            <a:off x="6940864" y="250200"/>
            <a:ext cx="753156" cy="0"/>
          </a:xfrm>
          <a:prstGeom prst="line">
            <a:avLst/>
          </a:prstGeom>
          <a:ln w="762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Connecteur droit 90"/>
          <p:cNvCxnSpPr/>
          <p:nvPr/>
        </p:nvCxnSpPr>
        <p:spPr>
          <a:xfrm>
            <a:off x="6940864" y="736029"/>
            <a:ext cx="753156" cy="0"/>
          </a:xfrm>
          <a:prstGeom prst="line">
            <a:avLst/>
          </a:prstGeom>
          <a:ln w="762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ZoneTexte 91"/>
          <p:cNvSpPr txBox="1"/>
          <p:nvPr/>
        </p:nvSpPr>
        <p:spPr>
          <a:xfrm>
            <a:off x="7921624" y="551171"/>
            <a:ext cx="29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=</a:t>
            </a:r>
            <a:endParaRPr lang="fr-FR" dirty="0">
              <a:solidFill>
                <a:schemeClr val="bg1"/>
              </a:solidFill>
              <a:latin typeface="Bahnschrift" panose="020B0502040204020203" pitchFamily="34" charset="0"/>
            </a:endParaRPr>
          </a:p>
        </p:txBody>
      </p:sp>
      <p:cxnSp>
        <p:nvCxnSpPr>
          <p:cNvPr id="28" name="Connecteur droit 27"/>
          <p:cNvCxnSpPr/>
          <p:nvPr/>
        </p:nvCxnSpPr>
        <p:spPr>
          <a:xfrm>
            <a:off x="6900863" y="250200"/>
            <a:ext cx="821531" cy="0"/>
          </a:xfrm>
          <a:prstGeom prst="line">
            <a:avLst/>
          </a:prstGeom>
          <a:ln>
            <a:solidFill>
              <a:schemeClr val="bg1">
                <a:lumMod val="95000"/>
                <a:lumOff val="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cteur droit 40"/>
          <p:cNvCxnSpPr/>
          <p:nvPr/>
        </p:nvCxnSpPr>
        <p:spPr>
          <a:xfrm>
            <a:off x="6900863" y="736029"/>
            <a:ext cx="821531" cy="0"/>
          </a:xfrm>
          <a:prstGeom prst="line">
            <a:avLst/>
          </a:prstGeom>
          <a:ln>
            <a:solidFill>
              <a:schemeClr val="bg1">
                <a:lumMod val="95000"/>
                <a:lumOff val="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ZoneTexte 14"/>
          <p:cNvSpPr txBox="1"/>
          <p:nvPr/>
        </p:nvSpPr>
        <p:spPr>
          <a:xfrm>
            <a:off x="8387859" y="90612"/>
            <a:ext cx="14882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Bahnschrift" panose="020B0502040204020203" pitchFamily="34" charset="0"/>
              </a:rPr>
              <a:t>SDIS 19 </a:t>
            </a:r>
            <a:endParaRPr lang="fr-FR" sz="1400" b="1" dirty="0">
              <a:solidFill>
                <a:schemeClr val="bg1">
                  <a:lumMod val="95000"/>
                  <a:lumOff val="5000"/>
                </a:schemeClr>
              </a:solidFill>
              <a:latin typeface="Bahnschrift" panose="020B0502040204020203" pitchFamily="34" charset="0"/>
            </a:endParaRPr>
          </a:p>
        </p:txBody>
      </p:sp>
      <p:sp>
        <p:nvSpPr>
          <p:cNvPr id="93" name="ZoneTexte 92"/>
          <p:cNvSpPr txBox="1"/>
          <p:nvPr/>
        </p:nvSpPr>
        <p:spPr>
          <a:xfrm>
            <a:off x="8387859" y="576928"/>
            <a:ext cx="14882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Bahnschrift" panose="020B0502040204020203" pitchFamily="34" charset="0"/>
              </a:rPr>
              <a:t>SDIS 15 </a:t>
            </a:r>
            <a:endParaRPr lang="fr-FR" sz="1400" b="1" dirty="0">
              <a:solidFill>
                <a:schemeClr val="bg1">
                  <a:lumMod val="95000"/>
                  <a:lumOff val="5000"/>
                </a:schemeClr>
              </a:solidFill>
              <a:latin typeface="Bahnschrift" panose="020B0502040204020203" pitchFamily="34" charset="0"/>
            </a:endParaRPr>
          </a:p>
        </p:txBody>
      </p:sp>
      <p:sp>
        <p:nvSpPr>
          <p:cNvPr id="23" name="Forme libre 22"/>
          <p:cNvSpPr/>
          <p:nvPr/>
        </p:nvSpPr>
        <p:spPr>
          <a:xfrm>
            <a:off x="7726463" y="1019225"/>
            <a:ext cx="1333333" cy="577853"/>
          </a:xfrm>
          <a:custGeom>
            <a:avLst/>
            <a:gdLst>
              <a:gd name="connsiteX0" fmla="*/ 25870 w 1333333"/>
              <a:gd name="connsiteY0" fmla="*/ 47708 h 577853"/>
              <a:gd name="connsiteX1" fmla="*/ 19520 w 1333333"/>
              <a:gd name="connsiteY1" fmla="*/ 152483 h 577853"/>
              <a:gd name="connsiteX2" fmla="*/ 206845 w 1333333"/>
              <a:gd name="connsiteY2" fmla="*/ 152483 h 577853"/>
              <a:gd name="connsiteX3" fmla="*/ 1168870 w 1333333"/>
              <a:gd name="connsiteY3" fmla="*/ 558883 h 577853"/>
              <a:gd name="connsiteX4" fmla="*/ 1327620 w 1333333"/>
              <a:gd name="connsiteY4" fmla="*/ 485858 h 577853"/>
              <a:gd name="connsiteX5" fmla="*/ 1108545 w 1333333"/>
              <a:gd name="connsiteY5" fmla="*/ 263608 h 577853"/>
              <a:gd name="connsiteX6" fmla="*/ 197320 w 1333333"/>
              <a:gd name="connsiteY6" fmla="*/ 12783 h 577853"/>
              <a:gd name="connsiteX7" fmla="*/ 25870 w 1333333"/>
              <a:gd name="connsiteY7" fmla="*/ 47708 h 577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33333" h="577853">
                <a:moveTo>
                  <a:pt x="25870" y="47708"/>
                </a:moveTo>
                <a:cubicBezTo>
                  <a:pt x="-3763" y="70991"/>
                  <a:pt x="-10642" y="135021"/>
                  <a:pt x="19520" y="152483"/>
                </a:cubicBezTo>
                <a:cubicBezTo>
                  <a:pt x="49682" y="169945"/>
                  <a:pt x="15287" y="84750"/>
                  <a:pt x="206845" y="152483"/>
                </a:cubicBezTo>
                <a:cubicBezTo>
                  <a:pt x="398403" y="220216"/>
                  <a:pt x="982074" y="503321"/>
                  <a:pt x="1168870" y="558883"/>
                </a:cubicBezTo>
                <a:cubicBezTo>
                  <a:pt x="1355666" y="614445"/>
                  <a:pt x="1337674" y="535071"/>
                  <a:pt x="1327620" y="485858"/>
                </a:cubicBezTo>
                <a:cubicBezTo>
                  <a:pt x="1317566" y="436646"/>
                  <a:pt x="1296928" y="342454"/>
                  <a:pt x="1108545" y="263608"/>
                </a:cubicBezTo>
                <a:cubicBezTo>
                  <a:pt x="920162" y="184762"/>
                  <a:pt x="371945" y="48237"/>
                  <a:pt x="197320" y="12783"/>
                </a:cubicBezTo>
                <a:cubicBezTo>
                  <a:pt x="22695" y="-22671"/>
                  <a:pt x="55503" y="24425"/>
                  <a:pt x="25870" y="47708"/>
                </a:cubicBezTo>
                <a:close/>
              </a:path>
            </a:pathLst>
          </a:custGeom>
          <a:solidFill>
            <a:srgbClr val="E4E1E0"/>
          </a:solidFill>
          <a:ln>
            <a:solidFill>
              <a:srgbClr val="E4E1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Forme libre 39"/>
          <p:cNvSpPr/>
          <p:nvPr/>
        </p:nvSpPr>
        <p:spPr>
          <a:xfrm>
            <a:off x="7728411" y="1119188"/>
            <a:ext cx="302931" cy="125547"/>
          </a:xfrm>
          <a:custGeom>
            <a:avLst/>
            <a:gdLst>
              <a:gd name="connsiteX0" fmla="*/ 5889 w 302931"/>
              <a:gd name="connsiteY0" fmla="*/ 23812 h 125547"/>
              <a:gd name="connsiteX1" fmla="*/ 1127 w 302931"/>
              <a:gd name="connsiteY1" fmla="*/ 57150 h 125547"/>
              <a:gd name="connsiteX2" fmla="*/ 3508 w 302931"/>
              <a:gd name="connsiteY2" fmla="*/ 69056 h 125547"/>
              <a:gd name="connsiteX3" fmla="*/ 17795 w 302931"/>
              <a:gd name="connsiteY3" fmla="*/ 71437 h 125547"/>
              <a:gd name="connsiteX4" fmla="*/ 58277 w 302931"/>
              <a:gd name="connsiteY4" fmla="*/ 76200 h 125547"/>
              <a:gd name="connsiteX5" fmla="*/ 65420 w 302931"/>
              <a:gd name="connsiteY5" fmla="*/ 80962 h 125547"/>
              <a:gd name="connsiteX6" fmla="*/ 120189 w 302931"/>
              <a:gd name="connsiteY6" fmla="*/ 85725 h 125547"/>
              <a:gd name="connsiteX7" fmla="*/ 134477 w 302931"/>
              <a:gd name="connsiteY7" fmla="*/ 107156 h 125547"/>
              <a:gd name="connsiteX8" fmla="*/ 136858 w 302931"/>
              <a:gd name="connsiteY8" fmla="*/ 114300 h 125547"/>
              <a:gd name="connsiteX9" fmla="*/ 148764 w 302931"/>
              <a:gd name="connsiteY9" fmla="*/ 116681 h 125547"/>
              <a:gd name="connsiteX10" fmla="*/ 294020 w 302931"/>
              <a:gd name="connsiteY10" fmla="*/ 104775 h 125547"/>
              <a:gd name="connsiteX11" fmla="*/ 298783 w 302931"/>
              <a:gd name="connsiteY11" fmla="*/ 97631 h 125547"/>
              <a:gd name="connsiteX12" fmla="*/ 298783 w 302931"/>
              <a:gd name="connsiteY12" fmla="*/ 52387 h 125547"/>
              <a:gd name="connsiteX13" fmla="*/ 294020 w 302931"/>
              <a:gd name="connsiteY13" fmla="*/ 45243 h 125547"/>
              <a:gd name="connsiteX14" fmla="*/ 279733 w 302931"/>
              <a:gd name="connsiteY14" fmla="*/ 40481 h 125547"/>
              <a:gd name="connsiteX15" fmla="*/ 260683 w 302931"/>
              <a:gd name="connsiteY15" fmla="*/ 30956 h 125547"/>
              <a:gd name="connsiteX16" fmla="*/ 253539 w 302931"/>
              <a:gd name="connsiteY16" fmla="*/ 26193 h 125547"/>
              <a:gd name="connsiteX17" fmla="*/ 232108 w 302931"/>
              <a:gd name="connsiteY17" fmla="*/ 21431 h 125547"/>
              <a:gd name="connsiteX18" fmla="*/ 222583 w 302931"/>
              <a:gd name="connsiteY18" fmla="*/ 19050 h 125547"/>
              <a:gd name="connsiteX19" fmla="*/ 213058 w 302931"/>
              <a:gd name="connsiteY19" fmla="*/ 14287 h 125547"/>
              <a:gd name="connsiteX20" fmla="*/ 203533 w 302931"/>
              <a:gd name="connsiteY20" fmla="*/ 11906 h 125547"/>
              <a:gd name="connsiteX21" fmla="*/ 196389 w 302931"/>
              <a:gd name="connsiteY21" fmla="*/ 9525 h 125547"/>
              <a:gd name="connsiteX22" fmla="*/ 189245 w 302931"/>
              <a:gd name="connsiteY22" fmla="*/ 4762 h 125547"/>
              <a:gd name="connsiteX23" fmla="*/ 163052 w 302931"/>
              <a:gd name="connsiteY23" fmla="*/ 0 h 125547"/>
              <a:gd name="connsiteX24" fmla="*/ 60658 w 302931"/>
              <a:gd name="connsiteY24" fmla="*/ 4762 h 125547"/>
              <a:gd name="connsiteX25" fmla="*/ 5889 w 302931"/>
              <a:gd name="connsiteY25" fmla="*/ 23812 h 1255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302931" h="125547">
                <a:moveTo>
                  <a:pt x="5889" y="23812"/>
                </a:moveTo>
                <a:cubicBezTo>
                  <a:pt x="-4033" y="32543"/>
                  <a:pt x="1717" y="45940"/>
                  <a:pt x="1127" y="57150"/>
                </a:cubicBezTo>
                <a:cubicBezTo>
                  <a:pt x="914" y="61192"/>
                  <a:pt x="435" y="66422"/>
                  <a:pt x="3508" y="69056"/>
                </a:cubicBezTo>
                <a:cubicBezTo>
                  <a:pt x="7174" y="72198"/>
                  <a:pt x="13008" y="70813"/>
                  <a:pt x="17795" y="71437"/>
                </a:cubicBezTo>
                <a:cubicBezTo>
                  <a:pt x="31268" y="73194"/>
                  <a:pt x="44783" y="74612"/>
                  <a:pt x="58277" y="76200"/>
                </a:cubicBezTo>
                <a:cubicBezTo>
                  <a:pt x="60658" y="77787"/>
                  <a:pt x="62585" y="80575"/>
                  <a:pt x="65420" y="80962"/>
                </a:cubicBezTo>
                <a:cubicBezTo>
                  <a:pt x="149646" y="92446"/>
                  <a:pt x="88273" y="77744"/>
                  <a:pt x="120189" y="85725"/>
                </a:cubicBezTo>
                <a:cubicBezTo>
                  <a:pt x="134407" y="114158"/>
                  <a:pt x="112452" y="71915"/>
                  <a:pt x="134477" y="107156"/>
                </a:cubicBezTo>
                <a:cubicBezTo>
                  <a:pt x="135807" y="109285"/>
                  <a:pt x="134769" y="112908"/>
                  <a:pt x="136858" y="114300"/>
                </a:cubicBezTo>
                <a:cubicBezTo>
                  <a:pt x="140225" y="116545"/>
                  <a:pt x="144795" y="115887"/>
                  <a:pt x="148764" y="116681"/>
                </a:cubicBezTo>
                <a:cubicBezTo>
                  <a:pt x="197015" y="115017"/>
                  <a:pt x="261119" y="144256"/>
                  <a:pt x="294020" y="104775"/>
                </a:cubicBezTo>
                <a:cubicBezTo>
                  <a:pt x="295852" y="102576"/>
                  <a:pt x="297195" y="100012"/>
                  <a:pt x="298783" y="97631"/>
                </a:cubicBezTo>
                <a:cubicBezTo>
                  <a:pt x="304669" y="79971"/>
                  <a:pt x="303949" y="85105"/>
                  <a:pt x="298783" y="52387"/>
                </a:cubicBezTo>
                <a:cubicBezTo>
                  <a:pt x="298337" y="49560"/>
                  <a:pt x="296447" y="46760"/>
                  <a:pt x="294020" y="45243"/>
                </a:cubicBezTo>
                <a:cubicBezTo>
                  <a:pt x="289763" y="42582"/>
                  <a:pt x="284223" y="42726"/>
                  <a:pt x="279733" y="40481"/>
                </a:cubicBezTo>
                <a:cubicBezTo>
                  <a:pt x="273383" y="37306"/>
                  <a:pt x="266590" y="34894"/>
                  <a:pt x="260683" y="30956"/>
                </a:cubicBezTo>
                <a:cubicBezTo>
                  <a:pt x="258302" y="29368"/>
                  <a:pt x="256254" y="27098"/>
                  <a:pt x="253539" y="26193"/>
                </a:cubicBezTo>
                <a:cubicBezTo>
                  <a:pt x="246597" y="23879"/>
                  <a:pt x="239239" y="23076"/>
                  <a:pt x="232108" y="21431"/>
                </a:cubicBezTo>
                <a:cubicBezTo>
                  <a:pt x="228919" y="20695"/>
                  <a:pt x="225758" y="19844"/>
                  <a:pt x="222583" y="19050"/>
                </a:cubicBezTo>
                <a:cubicBezTo>
                  <a:pt x="219408" y="17462"/>
                  <a:pt x="216382" y="15533"/>
                  <a:pt x="213058" y="14287"/>
                </a:cubicBezTo>
                <a:cubicBezTo>
                  <a:pt x="209994" y="13138"/>
                  <a:pt x="206680" y="12805"/>
                  <a:pt x="203533" y="11906"/>
                </a:cubicBezTo>
                <a:cubicBezTo>
                  <a:pt x="201119" y="11216"/>
                  <a:pt x="198770" y="10319"/>
                  <a:pt x="196389" y="9525"/>
                </a:cubicBezTo>
                <a:cubicBezTo>
                  <a:pt x="194008" y="7937"/>
                  <a:pt x="191925" y="5767"/>
                  <a:pt x="189245" y="4762"/>
                </a:cubicBezTo>
                <a:cubicBezTo>
                  <a:pt x="186583" y="3764"/>
                  <a:pt x="164656" y="267"/>
                  <a:pt x="163052" y="0"/>
                </a:cubicBezTo>
                <a:lnTo>
                  <a:pt x="60658" y="4762"/>
                </a:lnTo>
                <a:cubicBezTo>
                  <a:pt x="17229" y="7367"/>
                  <a:pt x="15811" y="15081"/>
                  <a:pt x="5889" y="23812"/>
                </a:cubicBezTo>
                <a:close/>
              </a:path>
            </a:pathLst>
          </a:custGeom>
          <a:solidFill>
            <a:srgbClr val="E4E1E0"/>
          </a:solidFill>
          <a:ln>
            <a:solidFill>
              <a:srgbClr val="E4E1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0" name="ZoneTexte 89"/>
          <p:cNvSpPr txBox="1"/>
          <p:nvPr/>
        </p:nvSpPr>
        <p:spPr>
          <a:xfrm>
            <a:off x="7680703" y="1035275"/>
            <a:ext cx="57408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" b="1" i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Bahnschrift" panose="020B0502040204020203" pitchFamily="34" charset="0"/>
              </a:rPr>
              <a:t>PK 671</a:t>
            </a:r>
            <a:endParaRPr lang="fr-FR" sz="600" b="1" i="1" dirty="0">
              <a:solidFill>
                <a:schemeClr val="bg1">
                  <a:lumMod val="95000"/>
                  <a:lumOff val="5000"/>
                </a:schemeClr>
              </a:solidFill>
              <a:latin typeface="Bahnschrift" panose="020B0502040204020203" pitchFamily="34" charset="0"/>
            </a:endParaRPr>
          </a:p>
        </p:txBody>
      </p:sp>
      <p:sp>
        <p:nvSpPr>
          <p:cNvPr id="49" name="Forme libre 48"/>
          <p:cNvSpPr/>
          <p:nvPr/>
        </p:nvSpPr>
        <p:spPr>
          <a:xfrm>
            <a:off x="7422356" y="985487"/>
            <a:ext cx="271973" cy="248001"/>
          </a:xfrm>
          <a:custGeom>
            <a:avLst/>
            <a:gdLst>
              <a:gd name="connsiteX0" fmla="*/ 0 w 271973"/>
              <a:gd name="connsiteY0" fmla="*/ 248001 h 248001"/>
              <a:gd name="connsiteX1" fmla="*/ 26194 w 271973"/>
              <a:gd name="connsiteY1" fmla="*/ 181326 h 248001"/>
              <a:gd name="connsiteX2" fmla="*/ 102394 w 271973"/>
              <a:gd name="connsiteY2" fmla="*/ 76551 h 248001"/>
              <a:gd name="connsiteX3" fmla="*/ 164307 w 271973"/>
              <a:gd name="connsiteY3" fmla="*/ 28926 h 248001"/>
              <a:gd name="connsiteX4" fmla="*/ 235744 w 271973"/>
              <a:gd name="connsiteY4" fmla="*/ 351 h 248001"/>
              <a:gd name="connsiteX5" fmla="*/ 271463 w 271973"/>
              <a:gd name="connsiteY5" fmla="*/ 47976 h 248001"/>
              <a:gd name="connsiteX6" fmla="*/ 257175 w 271973"/>
              <a:gd name="connsiteY6" fmla="*/ 162276 h 248001"/>
              <a:gd name="connsiteX7" fmla="*/ 261938 w 271973"/>
              <a:gd name="connsiteY7" fmla="*/ 214663 h 24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71973" h="248001">
                <a:moveTo>
                  <a:pt x="0" y="248001"/>
                </a:moveTo>
                <a:cubicBezTo>
                  <a:pt x="4564" y="228951"/>
                  <a:pt x="9128" y="209901"/>
                  <a:pt x="26194" y="181326"/>
                </a:cubicBezTo>
                <a:cubicBezTo>
                  <a:pt x="43260" y="152751"/>
                  <a:pt x="79375" y="101951"/>
                  <a:pt x="102394" y="76551"/>
                </a:cubicBezTo>
                <a:cubicBezTo>
                  <a:pt x="125413" y="51151"/>
                  <a:pt x="142082" y="41626"/>
                  <a:pt x="164307" y="28926"/>
                </a:cubicBezTo>
                <a:cubicBezTo>
                  <a:pt x="186532" y="16226"/>
                  <a:pt x="217885" y="-2824"/>
                  <a:pt x="235744" y="351"/>
                </a:cubicBezTo>
                <a:cubicBezTo>
                  <a:pt x="253603" y="3526"/>
                  <a:pt x="267891" y="20988"/>
                  <a:pt x="271463" y="47976"/>
                </a:cubicBezTo>
                <a:cubicBezTo>
                  <a:pt x="275035" y="74963"/>
                  <a:pt x="258762" y="134495"/>
                  <a:pt x="257175" y="162276"/>
                </a:cubicBezTo>
                <a:cubicBezTo>
                  <a:pt x="255588" y="190057"/>
                  <a:pt x="258763" y="202360"/>
                  <a:pt x="261938" y="214663"/>
                </a:cubicBezTo>
              </a:path>
            </a:pathLst>
          </a:cu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/>
          <p:cNvSpPr/>
          <p:nvPr/>
        </p:nvSpPr>
        <p:spPr>
          <a:xfrm>
            <a:off x="6679998" y="5495826"/>
            <a:ext cx="3079144" cy="1369552"/>
          </a:xfrm>
          <a:prstGeom prst="rect">
            <a:avLst/>
          </a:prstGeom>
          <a:solidFill>
            <a:srgbClr val="E4E1E0"/>
          </a:solidFill>
          <a:ln>
            <a:solidFill>
              <a:srgbClr val="E4E1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Forme libre 16"/>
          <p:cNvSpPr/>
          <p:nvPr/>
        </p:nvSpPr>
        <p:spPr>
          <a:xfrm>
            <a:off x="7480047" y="1133403"/>
            <a:ext cx="162237" cy="124275"/>
          </a:xfrm>
          <a:custGeom>
            <a:avLst/>
            <a:gdLst>
              <a:gd name="connsiteX0" fmla="*/ 4222 w 162237"/>
              <a:gd name="connsiteY0" fmla="*/ 33410 h 124275"/>
              <a:gd name="connsiteX1" fmla="*/ 6603 w 162237"/>
              <a:gd name="connsiteY1" fmla="*/ 45316 h 124275"/>
              <a:gd name="connsiteX2" fmla="*/ 8984 w 162237"/>
              <a:gd name="connsiteY2" fmla="*/ 52460 h 124275"/>
              <a:gd name="connsiteX3" fmla="*/ 6603 w 162237"/>
              <a:gd name="connsiteY3" fmla="*/ 100085 h 124275"/>
              <a:gd name="connsiteX4" fmla="*/ 11366 w 162237"/>
              <a:gd name="connsiteY4" fmla="*/ 123897 h 124275"/>
              <a:gd name="connsiteX5" fmla="*/ 37559 w 162237"/>
              <a:gd name="connsiteY5" fmla="*/ 119135 h 124275"/>
              <a:gd name="connsiteX6" fmla="*/ 49466 w 162237"/>
              <a:gd name="connsiteY6" fmla="*/ 116753 h 124275"/>
              <a:gd name="connsiteX7" fmla="*/ 80422 w 162237"/>
              <a:gd name="connsiteY7" fmla="*/ 107228 h 124275"/>
              <a:gd name="connsiteX8" fmla="*/ 137572 w 162237"/>
              <a:gd name="connsiteY8" fmla="*/ 102466 h 124275"/>
              <a:gd name="connsiteX9" fmla="*/ 113759 w 162237"/>
              <a:gd name="connsiteY9" fmla="*/ 90560 h 124275"/>
              <a:gd name="connsiteX10" fmla="*/ 106616 w 162237"/>
              <a:gd name="connsiteY10" fmla="*/ 83416 h 124275"/>
              <a:gd name="connsiteX11" fmla="*/ 101853 w 162237"/>
              <a:gd name="connsiteY11" fmla="*/ 59603 h 124275"/>
              <a:gd name="connsiteX12" fmla="*/ 106616 w 162237"/>
              <a:gd name="connsiteY12" fmla="*/ 42935 h 124275"/>
              <a:gd name="connsiteX13" fmla="*/ 130428 w 162237"/>
              <a:gd name="connsiteY13" fmla="*/ 40553 h 124275"/>
              <a:gd name="connsiteX14" fmla="*/ 147097 w 162237"/>
              <a:gd name="connsiteY14" fmla="*/ 35791 h 124275"/>
              <a:gd name="connsiteX15" fmla="*/ 156622 w 162237"/>
              <a:gd name="connsiteY15" fmla="*/ 28647 h 124275"/>
              <a:gd name="connsiteX16" fmla="*/ 161384 w 162237"/>
              <a:gd name="connsiteY16" fmla="*/ 4835 h 124275"/>
              <a:gd name="connsiteX17" fmla="*/ 144716 w 162237"/>
              <a:gd name="connsiteY17" fmla="*/ 72 h 124275"/>
              <a:gd name="connsiteX18" fmla="*/ 118522 w 162237"/>
              <a:gd name="connsiteY18" fmla="*/ 2453 h 124275"/>
              <a:gd name="connsiteX19" fmla="*/ 111378 w 162237"/>
              <a:gd name="connsiteY19" fmla="*/ 4835 h 124275"/>
              <a:gd name="connsiteX20" fmla="*/ 101853 w 162237"/>
              <a:gd name="connsiteY20" fmla="*/ 7216 h 124275"/>
              <a:gd name="connsiteX21" fmla="*/ 94709 w 162237"/>
              <a:gd name="connsiteY21" fmla="*/ 11978 h 124275"/>
              <a:gd name="connsiteX22" fmla="*/ 87566 w 162237"/>
              <a:gd name="connsiteY22" fmla="*/ 14360 h 124275"/>
              <a:gd name="connsiteX23" fmla="*/ 75659 w 162237"/>
              <a:gd name="connsiteY23" fmla="*/ 19122 h 124275"/>
              <a:gd name="connsiteX24" fmla="*/ 68516 w 162237"/>
              <a:gd name="connsiteY24" fmla="*/ 23885 h 124275"/>
              <a:gd name="connsiteX25" fmla="*/ 4222 w 162237"/>
              <a:gd name="connsiteY25" fmla="*/ 33410 h 124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62237" h="124275">
                <a:moveTo>
                  <a:pt x="4222" y="33410"/>
                </a:moveTo>
                <a:cubicBezTo>
                  <a:pt x="-6097" y="36982"/>
                  <a:pt x="5621" y="41390"/>
                  <a:pt x="6603" y="45316"/>
                </a:cubicBezTo>
                <a:cubicBezTo>
                  <a:pt x="7212" y="47751"/>
                  <a:pt x="8984" y="49950"/>
                  <a:pt x="8984" y="52460"/>
                </a:cubicBezTo>
                <a:cubicBezTo>
                  <a:pt x="8984" y="68355"/>
                  <a:pt x="7397" y="84210"/>
                  <a:pt x="6603" y="100085"/>
                </a:cubicBezTo>
                <a:cubicBezTo>
                  <a:pt x="8191" y="108022"/>
                  <a:pt x="5642" y="118173"/>
                  <a:pt x="11366" y="123897"/>
                </a:cubicBezTo>
                <a:cubicBezTo>
                  <a:pt x="13242" y="125773"/>
                  <a:pt x="33104" y="120125"/>
                  <a:pt x="37559" y="119135"/>
                </a:cubicBezTo>
                <a:cubicBezTo>
                  <a:pt x="41510" y="118257"/>
                  <a:pt x="45561" y="117818"/>
                  <a:pt x="49466" y="116753"/>
                </a:cubicBezTo>
                <a:cubicBezTo>
                  <a:pt x="73317" y="110248"/>
                  <a:pt x="54228" y="113273"/>
                  <a:pt x="80422" y="107228"/>
                </a:cubicBezTo>
                <a:cubicBezTo>
                  <a:pt x="98431" y="103072"/>
                  <a:pt x="120694" y="103404"/>
                  <a:pt x="137572" y="102466"/>
                </a:cubicBezTo>
                <a:cubicBezTo>
                  <a:pt x="109688" y="95494"/>
                  <a:pt x="124802" y="103811"/>
                  <a:pt x="113759" y="90560"/>
                </a:cubicBezTo>
                <a:cubicBezTo>
                  <a:pt x="111603" y="87973"/>
                  <a:pt x="108997" y="85797"/>
                  <a:pt x="106616" y="83416"/>
                </a:cubicBezTo>
                <a:cubicBezTo>
                  <a:pt x="105274" y="78051"/>
                  <a:pt x="101509" y="64072"/>
                  <a:pt x="101853" y="59603"/>
                </a:cubicBezTo>
                <a:cubicBezTo>
                  <a:pt x="102296" y="53842"/>
                  <a:pt x="101808" y="46140"/>
                  <a:pt x="106616" y="42935"/>
                </a:cubicBezTo>
                <a:cubicBezTo>
                  <a:pt x="113253" y="38510"/>
                  <a:pt x="122491" y="41347"/>
                  <a:pt x="130428" y="40553"/>
                </a:cubicBezTo>
                <a:cubicBezTo>
                  <a:pt x="132489" y="40038"/>
                  <a:pt x="144441" y="37309"/>
                  <a:pt x="147097" y="35791"/>
                </a:cubicBezTo>
                <a:cubicBezTo>
                  <a:pt x="150543" y="33822"/>
                  <a:pt x="153447" y="31028"/>
                  <a:pt x="156622" y="28647"/>
                </a:cubicBezTo>
                <a:cubicBezTo>
                  <a:pt x="158209" y="20710"/>
                  <a:pt x="164497" y="12307"/>
                  <a:pt x="161384" y="4835"/>
                </a:cubicBezTo>
                <a:cubicBezTo>
                  <a:pt x="159162" y="-499"/>
                  <a:pt x="150485" y="393"/>
                  <a:pt x="144716" y="72"/>
                </a:cubicBezTo>
                <a:cubicBezTo>
                  <a:pt x="135962" y="-414"/>
                  <a:pt x="127253" y="1659"/>
                  <a:pt x="118522" y="2453"/>
                </a:cubicBezTo>
                <a:cubicBezTo>
                  <a:pt x="116141" y="3247"/>
                  <a:pt x="113792" y="4145"/>
                  <a:pt x="111378" y="4835"/>
                </a:cubicBezTo>
                <a:cubicBezTo>
                  <a:pt x="108231" y="5734"/>
                  <a:pt x="104861" y="5927"/>
                  <a:pt x="101853" y="7216"/>
                </a:cubicBezTo>
                <a:cubicBezTo>
                  <a:pt x="99222" y="8343"/>
                  <a:pt x="97269" y="10698"/>
                  <a:pt x="94709" y="11978"/>
                </a:cubicBezTo>
                <a:cubicBezTo>
                  <a:pt x="92464" y="13101"/>
                  <a:pt x="89916" y="13479"/>
                  <a:pt x="87566" y="14360"/>
                </a:cubicBezTo>
                <a:cubicBezTo>
                  <a:pt x="83564" y="15861"/>
                  <a:pt x="79482" y="17210"/>
                  <a:pt x="75659" y="19122"/>
                </a:cubicBezTo>
                <a:cubicBezTo>
                  <a:pt x="73099" y="20402"/>
                  <a:pt x="71362" y="23585"/>
                  <a:pt x="68516" y="23885"/>
                </a:cubicBezTo>
                <a:cubicBezTo>
                  <a:pt x="55886" y="25215"/>
                  <a:pt x="14541" y="29838"/>
                  <a:pt x="4222" y="33410"/>
                </a:cubicBezTo>
                <a:close/>
              </a:path>
            </a:pathLst>
          </a:custGeom>
          <a:solidFill>
            <a:srgbClr val="E4E1E0"/>
          </a:solidFill>
          <a:ln>
            <a:solidFill>
              <a:srgbClr val="E4E1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Ellipse 26"/>
          <p:cNvSpPr/>
          <p:nvPr/>
        </p:nvSpPr>
        <p:spPr>
          <a:xfrm>
            <a:off x="6750083" y="1466515"/>
            <a:ext cx="707298" cy="233830"/>
          </a:xfrm>
          <a:prstGeom prst="ellipse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45560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uton d'action : Accueil 1">
            <a:hlinkClick r:id="" action="ppaction://hlinkshowjump?jump=firstslide" highlightClick="1"/>
          </p:cNvPr>
          <p:cNvSpPr/>
          <p:nvPr/>
        </p:nvSpPr>
        <p:spPr>
          <a:xfrm>
            <a:off x="10428498" y="4855123"/>
            <a:ext cx="1042416" cy="1042416"/>
          </a:xfrm>
          <a:prstGeom prst="actionButtonHom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aphicFrame>
        <p:nvGraphicFramePr>
          <p:cNvPr id="4" name="Tableau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4888670"/>
              </p:ext>
            </p:extLst>
          </p:nvPr>
        </p:nvGraphicFramePr>
        <p:xfrm>
          <a:off x="136698" y="266008"/>
          <a:ext cx="4420312" cy="296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10156">
                  <a:extLst>
                    <a:ext uri="{9D8B030D-6E8A-4147-A177-3AD203B41FA5}">
                      <a16:colId xmlns:a16="http://schemas.microsoft.com/office/drawing/2014/main" val="1876514833"/>
                    </a:ext>
                  </a:extLst>
                </a:gridCol>
                <a:gridCol w="2210156">
                  <a:extLst>
                    <a:ext uri="{9D8B030D-6E8A-4147-A177-3AD203B41FA5}">
                      <a16:colId xmlns:a16="http://schemas.microsoft.com/office/drawing/2014/main" val="257362292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 smtClean="0">
                          <a:latin typeface="Bahnschrift" panose="020B0502040204020203" pitchFamily="34" charset="0"/>
                        </a:rPr>
                        <a:t>CAHORS</a:t>
                      </a:r>
                      <a:endParaRPr lang="fr-FR" sz="1600" b="1" dirty="0">
                        <a:latin typeface="Bahnschrift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 smtClean="0">
                          <a:latin typeface="Bahnschrift" panose="020B0502040204020203" pitchFamily="34" charset="0"/>
                        </a:rPr>
                        <a:t>CENTRE</a:t>
                      </a:r>
                      <a:r>
                        <a:rPr lang="fr-FR" sz="1600" b="1" baseline="0" dirty="0" smtClean="0">
                          <a:latin typeface="Bahnschrift" panose="020B0502040204020203" pitchFamily="34" charset="0"/>
                        </a:rPr>
                        <a:t> N° 20</a:t>
                      </a:r>
                      <a:endParaRPr lang="fr-FR" sz="1600" b="1" dirty="0">
                        <a:latin typeface="Bahnschrift" panose="020B05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37059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 smtClean="0">
                          <a:solidFill>
                            <a:schemeClr val="accent1"/>
                          </a:solidFill>
                          <a:latin typeface="Bahnschrift" panose="020B0502040204020203" pitchFamily="34" charset="0"/>
                        </a:rPr>
                        <a:t>PUY L’EVEQUE</a:t>
                      </a:r>
                      <a:endParaRPr lang="fr-FR" sz="1600" b="1" dirty="0">
                        <a:solidFill>
                          <a:schemeClr val="accent1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 smtClean="0">
                          <a:solidFill>
                            <a:schemeClr val="accent1"/>
                          </a:solidFill>
                          <a:latin typeface="Bahnschrift" panose="020B0502040204020203" pitchFamily="34" charset="0"/>
                        </a:rPr>
                        <a:t>CENTRE N° 21 </a:t>
                      </a:r>
                      <a:endParaRPr lang="fr-FR" sz="1600" b="1" dirty="0">
                        <a:solidFill>
                          <a:schemeClr val="accent1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84763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 smtClean="0">
                          <a:solidFill>
                            <a:schemeClr val="tx1"/>
                          </a:solidFill>
                          <a:latin typeface="Bahnschrift" panose="020B0502040204020203" pitchFamily="34" charset="0"/>
                        </a:rPr>
                        <a:t>LUZECH</a:t>
                      </a:r>
                      <a:endParaRPr lang="fr-FR" sz="1600" b="1" dirty="0">
                        <a:solidFill>
                          <a:schemeClr val="tx1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 smtClean="0">
                          <a:solidFill>
                            <a:schemeClr val="tx1"/>
                          </a:solidFill>
                          <a:latin typeface="Bahnschrift" panose="020B0502040204020203" pitchFamily="34" charset="0"/>
                        </a:rPr>
                        <a:t>CENTRE N° 22</a:t>
                      </a:r>
                      <a:endParaRPr lang="fr-FR" sz="1600" b="1" dirty="0">
                        <a:solidFill>
                          <a:schemeClr val="tx1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00331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 smtClean="0">
                          <a:solidFill>
                            <a:schemeClr val="accent1"/>
                          </a:solidFill>
                          <a:latin typeface="Bahnschrift" panose="020B0502040204020203" pitchFamily="34" charset="0"/>
                        </a:rPr>
                        <a:t>MONTCUQ</a:t>
                      </a:r>
                      <a:endParaRPr lang="fr-FR" sz="1600" b="1" dirty="0">
                        <a:solidFill>
                          <a:schemeClr val="accent1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 smtClean="0">
                          <a:solidFill>
                            <a:schemeClr val="accent1"/>
                          </a:solidFill>
                          <a:latin typeface="Bahnschrift" panose="020B0502040204020203" pitchFamily="34" charset="0"/>
                        </a:rPr>
                        <a:t>CENTRE N° 23</a:t>
                      </a:r>
                      <a:endParaRPr lang="fr-FR" sz="1600" b="1" dirty="0">
                        <a:solidFill>
                          <a:schemeClr val="accent1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61928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 smtClean="0">
                          <a:solidFill>
                            <a:schemeClr val="tx1"/>
                          </a:solidFill>
                          <a:latin typeface="Bahnschrift" panose="020B0502040204020203" pitchFamily="34" charset="0"/>
                        </a:rPr>
                        <a:t>LIMOGNE </a:t>
                      </a:r>
                      <a:endParaRPr lang="fr-FR" sz="1600" b="1" dirty="0">
                        <a:solidFill>
                          <a:schemeClr val="tx1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 smtClean="0">
                          <a:solidFill>
                            <a:schemeClr val="tx1"/>
                          </a:solidFill>
                          <a:latin typeface="Bahnschrift" panose="020B0502040204020203" pitchFamily="34" charset="0"/>
                        </a:rPr>
                        <a:t>CENTRE N° 24 </a:t>
                      </a:r>
                      <a:endParaRPr lang="fr-FR" sz="1600" b="1" dirty="0">
                        <a:solidFill>
                          <a:schemeClr val="tx1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40208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 smtClean="0">
                          <a:solidFill>
                            <a:schemeClr val="accent1"/>
                          </a:solidFill>
                          <a:latin typeface="Bahnschrift" panose="020B0502040204020203" pitchFamily="34" charset="0"/>
                        </a:rPr>
                        <a:t>LALBENQUE</a:t>
                      </a:r>
                      <a:endParaRPr lang="fr-FR" sz="1600" b="1" dirty="0">
                        <a:solidFill>
                          <a:schemeClr val="accent1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 smtClean="0">
                          <a:solidFill>
                            <a:schemeClr val="accent1"/>
                          </a:solidFill>
                          <a:latin typeface="Bahnschrift" panose="020B0502040204020203" pitchFamily="34" charset="0"/>
                        </a:rPr>
                        <a:t>CENTRE</a:t>
                      </a:r>
                      <a:r>
                        <a:rPr lang="fr-FR" sz="1600" b="1" baseline="0" dirty="0" smtClean="0">
                          <a:solidFill>
                            <a:schemeClr val="accent1"/>
                          </a:solidFill>
                          <a:latin typeface="Bahnschrift" panose="020B0502040204020203" pitchFamily="34" charset="0"/>
                        </a:rPr>
                        <a:t> N° 25 </a:t>
                      </a:r>
                      <a:endParaRPr lang="fr-FR" sz="1600" b="1" dirty="0">
                        <a:solidFill>
                          <a:schemeClr val="accent1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19689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 smtClean="0">
                          <a:solidFill>
                            <a:schemeClr val="tx1"/>
                          </a:solidFill>
                          <a:latin typeface="Bahnschrift" panose="020B0502040204020203" pitchFamily="34" charset="0"/>
                        </a:rPr>
                        <a:t>CASTELFRANC</a:t>
                      </a:r>
                      <a:endParaRPr lang="fr-FR" sz="1600" b="1" dirty="0">
                        <a:solidFill>
                          <a:schemeClr val="tx1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 smtClean="0">
                          <a:solidFill>
                            <a:schemeClr val="tx1"/>
                          </a:solidFill>
                          <a:latin typeface="Bahnschrift" panose="020B0502040204020203" pitchFamily="34" charset="0"/>
                        </a:rPr>
                        <a:t>CENTRE N° 26</a:t>
                      </a:r>
                      <a:endParaRPr lang="fr-FR" sz="1600" b="1" dirty="0">
                        <a:solidFill>
                          <a:schemeClr val="tx1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08815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 smtClean="0">
                          <a:solidFill>
                            <a:schemeClr val="accent1"/>
                          </a:solidFill>
                          <a:latin typeface="Bahnschrift" panose="020B0502040204020203" pitchFamily="34" charset="0"/>
                        </a:rPr>
                        <a:t>PRAYSSAC</a:t>
                      </a:r>
                      <a:endParaRPr lang="fr-FR" sz="1600" b="1" dirty="0">
                        <a:solidFill>
                          <a:schemeClr val="accent1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 smtClean="0">
                          <a:solidFill>
                            <a:schemeClr val="accent1"/>
                          </a:solidFill>
                          <a:latin typeface="Bahnschrift" panose="020B0502040204020203" pitchFamily="34" charset="0"/>
                        </a:rPr>
                        <a:t>CENTRE N° 27 </a:t>
                      </a:r>
                      <a:endParaRPr lang="fr-FR" sz="1600" b="1" dirty="0">
                        <a:solidFill>
                          <a:schemeClr val="accent1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5920126"/>
                  </a:ext>
                </a:extLst>
              </a:tr>
            </a:tbl>
          </a:graphicData>
        </a:graphic>
      </p:graphicFrame>
      <p:graphicFrame>
        <p:nvGraphicFramePr>
          <p:cNvPr id="9" name="Tableau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7728133"/>
              </p:ext>
            </p:extLst>
          </p:nvPr>
        </p:nvGraphicFramePr>
        <p:xfrm>
          <a:off x="5085950" y="266008"/>
          <a:ext cx="4420312" cy="296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10156">
                  <a:extLst>
                    <a:ext uri="{9D8B030D-6E8A-4147-A177-3AD203B41FA5}">
                      <a16:colId xmlns:a16="http://schemas.microsoft.com/office/drawing/2014/main" val="1876514833"/>
                    </a:ext>
                  </a:extLst>
                </a:gridCol>
                <a:gridCol w="2210156">
                  <a:extLst>
                    <a:ext uri="{9D8B030D-6E8A-4147-A177-3AD203B41FA5}">
                      <a16:colId xmlns:a16="http://schemas.microsoft.com/office/drawing/2014/main" val="257362292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 smtClean="0">
                          <a:latin typeface="Bahnschrift" panose="020B0502040204020203" pitchFamily="34" charset="0"/>
                        </a:rPr>
                        <a:t>4ROU </a:t>
                      </a:r>
                      <a:endParaRPr lang="fr-FR" sz="1600" b="1" dirty="0">
                        <a:latin typeface="Bahnschrift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 smtClean="0">
                          <a:latin typeface="Bahnschrift" panose="020B0502040204020203" pitchFamily="34" charset="0"/>
                        </a:rPr>
                        <a:t>CENTRE N° 36 </a:t>
                      </a:r>
                      <a:endParaRPr lang="fr-FR" sz="1600" b="1" dirty="0">
                        <a:latin typeface="Bahnschrift" panose="020B05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37059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 smtClean="0">
                          <a:solidFill>
                            <a:schemeClr val="accent1"/>
                          </a:solidFill>
                          <a:latin typeface="Bahnschrift" panose="020B0502040204020203" pitchFamily="34" charset="0"/>
                        </a:rPr>
                        <a:t>FIGEAC </a:t>
                      </a:r>
                      <a:endParaRPr lang="fr-FR" sz="1600" b="1" dirty="0">
                        <a:solidFill>
                          <a:schemeClr val="accent1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 smtClean="0">
                          <a:solidFill>
                            <a:schemeClr val="accent1"/>
                          </a:solidFill>
                          <a:latin typeface="Bahnschrift" panose="020B0502040204020203" pitchFamily="34" charset="0"/>
                        </a:rPr>
                        <a:t>CENTRE N° 40 </a:t>
                      </a:r>
                      <a:endParaRPr lang="fr-FR" sz="1600" b="1" dirty="0">
                        <a:solidFill>
                          <a:schemeClr val="accent1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84763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 smtClean="0">
                          <a:solidFill>
                            <a:schemeClr val="tx1"/>
                          </a:solidFill>
                          <a:latin typeface="Bahnschrift" panose="020B0502040204020203" pitchFamily="34" charset="0"/>
                        </a:rPr>
                        <a:t>SAINT CERE </a:t>
                      </a:r>
                      <a:endParaRPr lang="fr-FR" sz="1600" b="1" dirty="0">
                        <a:solidFill>
                          <a:schemeClr val="tx1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 smtClean="0">
                          <a:solidFill>
                            <a:schemeClr val="tx1"/>
                          </a:solidFill>
                          <a:latin typeface="Bahnschrift" panose="020B0502040204020203" pitchFamily="34" charset="0"/>
                        </a:rPr>
                        <a:t>CENTRE N° 41 </a:t>
                      </a:r>
                      <a:endParaRPr lang="fr-FR" sz="1600" b="1" dirty="0">
                        <a:solidFill>
                          <a:schemeClr val="tx1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00331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 smtClean="0">
                          <a:solidFill>
                            <a:schemeClr val="accent1"/>
                          </a:solidFill>
                          <a:latin typeface="Bahnschrift" panose="020B0502040204020203" pitchFamily="34" charset="0"/>
                        </a:rPr>
                        <a:t>CAJARC</a:t>
                      </a:r>
                      <a:r>
                        <a:rPr lang="fr-FR" sz="1600" b="1" baseline="0" dirty="0" smtClean="0">
                          <a:solidFill>
                            <a:schemeClr val="accent1"/>
                          </a:solidFill>
                          <a:latin typeface="Bahnschrift" panose="020B0502040204020203" pitchFamily="34" charset="0"/>
                        </a:rPr>
                        <a:t> </a:t>
                      </a:r>
                      <a:endParaRPr lang="fr-FR" sz="1600" b="1" dirty="0">
                        <a:solidFill>
                          <a:schemeClr val="accent1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 smtClean="0">
                          <a:solidFill>
                            <a:schemeClr val="accent1"/>
                          </a:solidFill>
                          <a:latin typeface="Bahnschrift" panose="020B0502040204020203" pitchFamily="34" charset="0"/>
                        </a:rPr>
                        <a:t>CENTRE N° 42 </a:t>
                      </a:r>
                      <a:endParaRPr lang="fr-FR" sz="1600" b="1" dirty="0">
                        <a:solidFill>
                          <a:schemeClr val="accent1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61928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 smtClean="0">
                          <a:solidFill>
                            <a:schemeClr val="tx1"/>
                          </a:solidFill>
                          <a:latin typeface="Bahnschrift" panose="020B0502040204020203" pitchFamily="34" charset="0"/>
                        </a:rPr>
                        <a:t>BRETENOUX</a:t>
                      </a:r>
                      <a:endParaRPr lang="fr-FR" sz="1600" b="1" dirty="0">
                        <a:solidFill>
                          <a:schemeClr val="tx1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 smtClean="0">
                          <a:solidFill>
                            <a:schemeClr val="tx1"/>
                          </a:solidFill>
                          <a:latin typeface="Bahnschrift" panose="020B0502040204020203" pitchFamily="34" charset="0"/>
                        </a:rPr>
                        <a:t>CENTRE N° 43 </a:t>
                      </a:r>
                      <a:endParaRPr lang="fr-FR" sz="1600" b="1" dirty="0">
                        <a:solidFill>
                          <a:schemeClr val="tx1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40208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 smtClean="0">
                          <a:solidFill>
                            <a:schemeClr val="accent1"/>
                          </a:solidFill>
                          <a:latin typeface="Bahnschrift" panose="020B0502040204020203" pitchFamily="34" charset="0"/>
                        </a:rPr>
                        <a:t>LACAPELLE MARIVAL</a:t>
                      </a:r>
                      <a:endParaRPr lang="fr-FR" sz="1600" b="1" dirty="0">
                        <a:solidFill>
                          <a:schemeClr val="accent1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 smtClean="0">
                          <a:solidFill>
                            <a:schemeClr val="accent1"/>
                          </a:solidFill>
                          <a:latin typeface="Bahnschrift" panose="020B0502040204020203" pitchFamily="34" charset="0"/>
                        </a:rPr>
                        <a:t>CENTRE N° 44 </a:t>
                      </a:r>
                      <a:endParaRPr lang="fr-FR" sz="1600" b="1" dirty="0">
                        <a:solidFill>
                          <a:schemeClr val="accent1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19689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 smtClean="0">
                          <a:solidFill>
                            <a:schemeClr val="tx1"/>
                          </a:solidFill>
                          <a:latin typeface="Bahnschrift" panose="020B0502040204020203" pitchFamily="34" charset="0"/>
                        </a:rPr>
                        <a:t>LATRONQUIERE  </a:t>
                      </a:r>
                      <a:endParaRPr lang="fr-FR" sz="1600" b="1" dirty="0">
                        <a:solidFill>
                          <a:schemeClr val="tx1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 smtClean="0">
                          <a:solidFill>
                            <a:schemeClr val="tx1"/>
                          </a:solidFill>
                          <a:latin typeface="Bahnschrift" panose="020B0502040204020203" pitchFamily="34" charset="0"/>
                        </a:rPr>
                        <a:t>CENTRE N° 45</a:t>
                      </a:r>
                      <a:endParaRPr lang="fr-FR" sz="1600" b="1" dirty="0">
                        <a:solidFill>
                          <a:schemeClr val="tx1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08815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 smtClean="0">
                          <a:solidFill>
                            <a:schemeClr val="accent1"/>
                          </a:solidFill>
                        </a:rPr>
                        <a:t>BAGNAC</a:t>
                      </a:r>
                      <a:endParaRPr lang="fr-FR" sz="1600" b="1" dirty="0">
                        <a:solidFill>
                          <a:schemeClr val="accent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 smtClean="0">
                          <a:solidFill>
                            <a:schemeClr val="accent1"/>
                          </a:solidFill>
                        </a:rPr>
                        <a:t>CENTRE N° 46</a:t>
                      </a:r>
                      <a:endParaRPr lang="fr-FR" sz="1600" b="1" dirty="0">
                        <a:solidFill>
                          <a:schemeClr val="accent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5920126"/>
                  </a:ext>
                </a:extLst>
              </a:tr>
            </a:tbl>
          </a:graphicData>
        </a:graphic>
      </p:graphicFrame>
      <p:graphicFrame>
        <p:nvGraphicFramePr>
          <p:cNvPr id="10" name="Tableau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8714113"/>
              </p:ext>
            </p:extLst>
          </p:nvPr>
        </p:nvGraphicFramePr>
        <p:xfrm>
          <a:off x="136698" y="3232728"/>
          <a:ext cx="4420312" cy="3175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10156">
                  <a:extLst>
                    <a:ext uri="{9D8B030D-6E8A-4147-A177-3AD203B41FA5}">
                      <a16:colId xmlns:a16="http://schemas.microsoft.com/office/drawing/2014/main" val="1876514833"/>
                    </a:ext>
                  </a:extLst>
                </a:gridCol>
                <a:gridCol w="2210156">
                  <a:extLst>
                    <a:ext uri="{9D8B030D-6E8A-4147-A177-3AD203B41FA5}">
                      <a16:colId xmlns:a16="http://schemas.microsoft.com/office/drawing/2014/main" val="257362292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 smtClean="0">
                          <a:latin typeface="Bahnschrift" panose="020B0502040204020203" pitchFamily="34" charset="0"/>
                        </a:rPr>
                        <a:t>CASTELNAU MONTRATIER </a:t>
                      </a:r>
                      <a:endParaRPr lang="fr-FR" sz="1600" b="1" dirty="0">
                        <a:latin typeface="Bahnschrift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 smtClean="0">
                          <a:latin typeface="Bahnschrift" panose="020B0502040204020203" pitchFamily="34" charset="0"/>
                        </a:rPr>
                        <a:t>CENTRE N° 28 </a:t>
                      </a:r>
                      <a:endParaRPr lang="fr-FR" sz="1600" b="1" dirty="0">
                        <a:latin typeface="Bahnschrift" panose="020B05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37059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 smtClean="0">
                          <a:solidFill>
                            <a:schemeClr val="accent1"/>
                          </a:solidFill>
                          <a:latin typeface="Bahnschrift" panose="020B0502040204020203" pitchFamily="34" charset="0"/>
                        </a:rPr>
                        <a:t>CAZALS</a:t>
                      </a:r>
                      <a:endParaRPr lang="fr-FR" sz="1600" b="1" dirty="0">
                        <a:solidFill>
                          <a:schemeClr val="accent1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 smtClean="0">
                          <a:solidFill>
                            <a:schemeClr val="accent1"/>
                          </a:solidFill>
                          <a:latin typeface="Bahnschrift" panose="020B0502040204020203" pitchFamily="34" charset="0"/>
                        </a:rPr>
                        <a:t>CENTRE N° 29</a:t>
                      </a:r>
                      <a:endParaRPr lang="fr-FR" sz="1600" b="1" dirty="0">
                        <a:solidFill>
                          <a:schemeClr val="accent1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84763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 smtClean="0">
                          <a:solidFill>
                            <a:schemeClr val="tx1"/>
                          </a:solidFill>
                          <a:latin typeface="Bahnschrift" panose="020B0502040204020203" pitchFamily="34" charset="0"/>
                        </a:rPr>
                        <a:t>GOURDON </a:t>
                      </a:r>
                      <a:endParaRPr lang="fr-FR" sz="1600" b="1" dirty="0">
                        <a:solidFill>
                          <a:schemeClr val="tx1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 smtClean="0">
                          <a:solidFill>
                            <a:schemeClr val="tx1"/>
                          </a:solidFill>
                          <a:latin typeface="Bahnschrift" panose="020B0502040204020203" pitchFamily="34" charset="0"/>
                        </a:rPr>
                        <a:t>CENTRE N° 30 </a:t>
                      </a:r>
                      <a:endParaRPr lang="fr-FR" sz="1600" b="1" dirty="0">
                        <a:solidFill>
                          <a:schemeClr val="tx1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00331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 smtClean="0">
                          <a:solidFill>
                            <a:schemeClr val="accent1"/>
                          </a:solidFill>
                          <a:latin typeface="Bahnschrift" panose="020B0502040204020203" pitchFamily="34" charset="0"/>
                        </a:rPr>
                        <a:t>SOUILLAC</a:t>
                      </a:r>
                      <a:endParaRPr lang="fr-FR" sz="1600" b="1" dirty="0">
                        <a:solidFill>
                          <a:schemeClr val="accent1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 smtClean="0">
                          <a:solidFill>
                            <a:schemeClr val="accent1"/>
                          </a:solidFill>
                          <a:latin typeface="Bahnschrift" panose="020B0502040204020203" pitchFamily="34" charset="0"/>
                        </a:rPr>
                        <a:t>CENTRE N° 31 </a:t>
                      </a:r>
                      <a:endParaRPr lang="fr-FR" sz="1600" b="1" dirty="0">
                        <a:solidFill>
                          <a:schemeClr val="accent1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61928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 smtClean="0">
                          <a:solidFill>
                            <a:schemeClr val="tx1"/>
                          </a:solidFill>
                          <a:latin typeface="Bahnschrift" panose="020B0502040204020203" pitchFamily="34" charset="0"/>
                        </a:rPr>
                        <a:t>LABASTIDE MURAT </a:t>
                      </a:r>
                      <a:endParaRPr lang="fr-FR" sz="1600" b="1" dirty="0">
                        <a:solidFill>
                          <a:schemeClr val="tx1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 smtClean="0">
                          <a:solidFill>
                            <a:schemeClr val="tx1"/>
                          </a:solidFill>
                          <a:latin typeface="Bahnschrift" panose="020B0502040204020203" pitchFamily="34" charset="0"/>
                        </a:rPr>
                        <a:t>CENTRE</a:t>
                      </a:r>
                      <a:r>
                        <a:rPr lang="fr-FR" sz="1600" b="1" baseline="0" dirty="0" smtClean="0">
                          <a:solidFill>
                            <a:schemeClr val="tx1"/>
                          </a:solidFill>
                          <a:latin typeface="Bahnschrift" panose="020B0502040204020203" pitchFamily="34" charset="0"/>
                        </a:rPr>
                        <a:t> N° 32 </a:t>
                      </a:r>
                      <a:endParaRPr lang="fr-FR" sz="1600" b="1" dirty="0">
                        <a:solidFill>
                          <a:schemeClr val="tx1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40208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 smtClean="0">
                          <a:solidFill>
                            <a:schemeClr val="accent1"/>
                          </a:solidFill>
                          <a:latin typeface="Bahnschrift" panose="020B0502040204020203" pitchFamily="34" charset="0"/>
                        </a:rPr>
                        <a:t>GRAMAT </a:t>
                      </a:r>
                      <a:endParaRPr lang="fr-FR" sz="1600" b="1" dirty="0">
                        <a:solidFill>
                          <a:schemeClr val="accent1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 smtClean="0">
                          <a:solidFill>
                            <a:schemeClr val="accent1"/>
                          </a:solidFill>
                          <a:latin typeface="Bahnschrift" panose="020B0502040204020203" pitchFamily="34" charset="0"/>
                        </a:rPr>
                        <a:t>CENTRE N°</a:t>
                      </a:r>
                      <a:r>
                        <a:rPr lang="fr-FR" sz="1600" b="1" baseline="0" dirty="0" smtClean="0">
                          <a:solidFill>
                            <a:schemeClr val="accent1"/>
                          </a:solidFill>
                          <a:latin typeface="Bahnschrift" panose="020B0502040204020203" pitchFamily="34" charset="0"/>
                        </a:rPr>
                        <a:t> 33</a:t>
                      </a:r>
                      <a:endParaRPr lang="fr-FR" sz="1600" b="1" dirty="0">
                        <a:solidFill>
                          <a:schemeClr val="accent1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19689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 smtClean="0">
                          <a:solidFill>
                            <a:schemeClr val="tx1"/>
                          </a:solidFill>
                          <a:latin typeface="Bahnschrift" panose="020B0502040204020203" pitchFamily="34" charset="0"/>
                        </a:rPr>
                        <a:t>MARTEL</a:t>
                      </a:r>
                      <a:r>
                        <a:rPr lang="fr-FR" sz="1600" b="1" baseline="0" dirty="0" smtClean="0">
                          <a:solidFill>
                            <a:schemeClr val="tx1"/>
                          </a:solidFill>
                          <a:latin typeface="Bahnschrift" panose="020B0502040204020203" pitchFamily="34" charset="0"/>
                        </a:rPr>
                        <a:t> </a:t>
                      </a:r>
                      <a:endParaRPr lang="fr-FR" sz="1600" b="1" dirty="0">
                        <a:solidFill>
                          <a:schemeClr val="tx1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 smtClean="0">
                          <a:solidFill>
                            <a:schemeClr val="tx1"/>
                          </a:solidFill>
                          <a:latin typeface="Bahnschrift" panose="020B0502040204020203" pitchFamily="34" charset="0"/>
                        </a:rPr>
                        <a:t>CENTRE N° 34 </a:t>
                      </a:r>
                      <a:endParaRPr lang="fr-FR" sz="1600" b="1" dirty="0">
                        <a:solidFill>
                          <a:schemeClr val="tx1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08815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 smtClean="0">
                          <a:solidFill>
                            <a:schemeClr val="accent1"/>
                          </a:solidFill>
                          <a:latin typeface="Bahnschrift" panose="020B0502040204020203" pitchFamily="34" charset="0"/>
                        </a:rPr>
                        <a:t>VAYRAC</a:t>
                      </a:r>
                      <a:endParaRPr lang="fr-FR" sz="1600" b="1" dirty="0">
                        <a:solidFill>
                          <a:schemeClr val="accent1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 smtClean="0">
                          <a:solidFill>
                            <a:schemeClr val="accent1"/>
                          </a:solidFill>
                          <a:latin typeface="Bahnschrift" panose="020B0502040204020203" pitchFamily="34" charset="0"/>
                        </a:rPr>
                        <a:t>CENTRE N° 35 </a:t>
                      </a:r>
                      <a:endParaRPr lang="fr-FR" sz="1600" b="1" dirty="0">
                        <a:solidFill>
                          <a:schemeClr val="accent1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5920126"/>
                  </a:ext>
                </a:extLst>
              </a:tr>
            </a:tbl>
          </a:graphicData>
        </a:graphic>
      </p:graphicFrame>
      <p:graphicFrame>
        <p:nvGraphicFramePr>
          <p:cNvPr id="11" name="Tableau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5837357"/>
              </p:ext>
            </p:extLst>
          </p:nvPr>
        </p:nvGraphicFramePr>
        <p:xfrm>
          <a:off x="5085950" y="3241964"/>
          <a:ext cx="4420312" cy="31657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10156">
                  <a:extLst>
                    <a:ext uri="{9D8B030D-6E8A-4147-A177-3AD203B41FA5}">
                      <a16:colId xmlns:a16="http://schemas.microsoft.com/office/drawing/2014/main" val="1876514833"/>
                    </a:ext>
                  </a:extLst>
                </a:gridCol>
                <a:gridCol w="2210156">
                  <a:extLst>
                    <a:ext uri="{9D8B030D-6E8A-4147-A177-3AD203B41FA5}">
                      <a16:colId xmlns:a16="http://schemas.microsoft.com/office/drawing/2014/main" val="2573622928"/>
                    </a:ext>
                  </a:extLst>
                </a:gridCol>
              </a:tblGrid>
              <a:tr h="574469"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 smtClean="0">
                          <a:latin typeface="Bahnschrift" panose="020B0502040204020203" pitchFamily="34" charset="0"/>
                        </a:rPr>
                        <a:t>SOUSCEYRAC </a:t>
                      </a:r>
                      <a:endParaRPr lang="fr-FR" sz="1600" b="1" dirty="0">
                        <a:latin typeface="Bahnschrift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 smtClean="0">
                          <a:latin typeface="Bahnschrift" panose="020B0502040204020203" pitchFamily="34" charset="0"/>
                        </a:rPr>
                        <a:t>CENTRE N°</a:t>
                      </a:r>
                      <a:r>
                        <a:rPr lang="fr-FR" sz="1600" b="1" baseline="0" dirty="0" smtClean="0">
                          <a:latin typeface="Bahnschrift" panose="020B0502040204020203" pitchFamily="34" charset="0"/>
                        </a:rPr>
                        <a:t> 47 </a:t>
                      </a:r>
                      <a:endParaRPr lang="fr-FR" sz="1600" b="1" dirty="0">
                        <a:latin typeface="Bahnschrift" panose="020B05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3705938"/>
                  </a:ext>
                </a:extLst>
              </a:tr>
              <a:tr h="370185"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 smtClean="0">
                          <a:solidFill>
                            <a:schemeClr val="accent1"/>
                          </a:solidFill>
                          <a:latin typeface="Bahnschrift" panose="020B0502040204020203" pitchFamily="34" charset="0"/>
                        </a:rPr>
                        <a:t>CABRERETS</a:t>
                      </a:r>
                      <a:endParaRPr lang="fr-FR" sz="1600" b="1" dirty="0">
                        <a:solidFill>
                          <a:schemeClr val="accent1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 smtClean="0">
                          <a:solidFill>
                            <a:schemeClr val="accent1"/>
                          </a:solidFill>
                          <a:latin typeface="Bahnschrift" panose="020B0502040204020203" pitchFamily="34" charset="0"/>
                        </a:rPr>
                        <a:t>CENTRE N° 50 </a:t>
                      </a:r>
                      <a:endParaRPr lang="fr-FR" sz="1600" b="1" dirty="0">
                        <a:solidFill>
                          <a:schemeClr val="accent1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8476320"/>
                  </a:ext>
                </a:extLst>
              </a:tr>
              <a:tr h="370185"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 smtClean="0">
                          <a:solidFill>
                            <a:schemeClr val="tx1"/>
                          </a:solidFill>
                          <a:latin typeface="Bahnschrift" panose="020B0502040204020203" pitchFamily="34" charset="0"/>
                        </a:rPr>
                        <a:t>LIVERNON</a:t>
                      </a:r>
                      <a:endParaRPr lang="fr-FR" sz="1600" b="1" dirty="0">
                        <a:solidFill>
                          <a:schemeClr val="tx1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 smtClean="0">
                          <a:solidFill>
                            <a:schemeClr val="tx1"/>
                          </a:solidFill>
                          <a:latin typeface="Bahnschrift" panose="020B0502040204020203" pitchFamily="34" charset="0"/>
                        </a:rPr>
                        <a:t>CENTRE N°</a:t>
                      </a:r>
                      <a:r>
                        <a:rPr lang="fr-FR" sz="1600" b="1" baseline="0" dirty="0" smtClean="0">
                          <a:solidFill>
                            <a:schemeClr val="tx1"/>
                          </a:solidFill>
                          <a:latin typeface="Bahnschrift" panose="020B0502040204020203" pitchFamily="34" charset="0"/>
                        </a:rPr>
                        <a:t> 51 </a:t>
                      </a:r>
                      <a:endParaRPr lang="fr-FR" sz="1600" b="1" dirty="0">
                        <a:solidFill>
                          <a:schemeClr val="tx1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0033199"/>
                  </a:ext>
                </a:extLst>
              </a:tr>
              <a:tr h="370185"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 smtClean="0">
                          <a:solidFill>
                            <a:schemeClr val="accent1"/>
                          </a:solidFill>
                          <a:latin typeface="Bahnschrift" panose="020B0502040204020203" pitchFamily="34" charset="0"/>
                        </a:rPr>
                        <a:t>CATUS</a:t>
                      </a:r>
                      <a:endParaRPr lang="fr-FR" sz="1600" b="1" dirty="0">
                        <a:solidFill>
                          <a:schemeClr val="accent1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 smtClean="0">
                          <a:solidFill>
                            <a:schemeClr val="accent1"/>
                          </a:solidFill>
                          <a:latin typeface="Bahnschrift" panose="020B0502040204020203" pitchFamily="34" charset="0"/>
                        </a:rPr>
                        <a:t>CENTRE N° 52 </a:t>
                      </a:r>
                      <a:endParaRPr lang="fr-FR" sz="1600" b="1" dirty="0">
                        <a:solidFill>
                          <a:schemeClr val="accent1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6192867"/>
                  </a:ext>
                </a:extLst>
              </a:tr>
              <a:tr h="370185"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 smtClean="0">
                          <a:solidFill>
                            <a:schemeClr val="tx1"/>
                          </a:solidFill>
                          <a:latin typeface="Bahnschrift" panose="020B0502040204020203" pitchFamily="34" charset="0"/>
                        </a:rPr>
                        <a:t>SALVIAC</a:t>
                      </a:r>
                      <a:endParaRPr lang="fr-FR" sz="1600" b="1" dirty="0">
                        <a:solidFill>
                          <a:schemeClr val="tx1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 smtClean="0">
                          <a:solidFill>
                            <a:schemeClr val="tx1"/>
                          </a:solidFill>
                          <a:latin typeface="Bahnschrift" panose="020B0502040204020203" pitchFamily="34" charset="0"/>
                        </a:rPr>
                        <a:t>CENTRE N° 53</a:t>
                      </a:r>
                      <a:endParaRPr lang="fr-FR" sz="1600" b="1" dirty="0">
                        <a:solidFill>
                          <a:schemeClr val="tx1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4020821"/>
                  </a:ext>
                </a:extLst>
              </a:tr>
              <a:tr h="370185"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 smtClean="0">
                          <a:solidFill>
                            <a:schemeClr val="accent1"/>
                          </a:solidFill>
                          <a:latin typeface="Bahnschrift" panose="020B0502040204020203" pitchFamily="34" charset="0"/>
                        </a:rPr>
                        <a:t>LEYME </a:t>
                      </a:r>
                      <a:endParaRPr lang="fr-FR" sz="1600" b="1" dirty="0">
                        <a:solidFill>
                          <a:schemeClr val="accent1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 smtClean="0">
                          <a:solidFill>
                            <a:schemeClr val="accent1"/>
                          </a:solidFill>
                          <a:latin typeface="Bahnschrift" panose="020B0502040204020203" pitchFamily="34" charset="0"/>
                        </a:rPr>
                        <a:t>CENTRE N° 54 </a:t>
                      </a:r>
                      <a:endParaRPr lang="fr-FR" sz="1600" b="1" dirty="0">
                        <a:solidFill>
                          <a:schemeClr val="accent1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1968907"/>
                  </a:ext>
                </a:extLst>
              </a:tr>
              <a:tr h="370185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0881566"/>
                  </a:ext>
                </a:extLst>
              </a:tr>
              <a:tr h="370185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592012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20955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uton d'action : Accueil 1">
            <a:hlinkClick r:id="" action="ppaction://hlinkshowjump?jump=firstslide" highlightClick="1"/>
          </p:cNvPr>
          <p:cNvSpPr/>
          <p:nvPr/>
        </p:nvSpPr>
        <p:spPr>
          <a:xfrm>
            <a:off x="11149584" y="5815584"/>
            <a:ext cx="1042416" cy="1042416"/>
          </a:xfrm>
          <a:prstGeom prst="actionButtonHom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49408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uton d'action : Accueil 1">
            <a:hlinkClick r:id="" action="ppaction://hlinkshowjump?jump=firstslide" highlightClick="1"/>
          </p:cNvPr>
          <p:cNvSpPr/>
          <p:nvPr/>
        </p:nvSpPr>
        <p:spPr>
          <a:xfrm>
            <a:off x="11149584" y="5815584"/>
            <a:ext cx="1042416" cy="1042416"/>
          </a:xfrm>
          <a:prstGeom prst="actionButtonHom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08371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uton d'action : Accueil 1">
            <a:hlinkClick r:id="" action="ppaction://hlinkshowjump?jump=firstslide" highlightClick="1"/>
          </p:cNvPr>
          <p:cNvSpPr/>
          <p:nvPr/>
        </p:nvSpPr>
        <p:spPr>
          <a:xfrm>
            <a:off x="11149584" y="5815584"/>
            <a:ext cx="1042416" cy="1042416"/>
          </a:xfrm>
          <a:prstGeom prst="actionButtonHom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8870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uton d'action : Accueil 1">
            <a:hlinkClick r:id="" action="ppaction://hlinkshowjump?jump=firstslide" highlightClick="1"/>
          </p:cNvPr>
          <p:cNvSpPr/>
          <p:nvPr/>
        </p:nvSpPr>
        <p:spPr>
          <a:xfrm>
            <a:off x="11149584" y="5815584"/>
            <a:ext cx="1042416" cy="1042416"/>
          </a:xfrm>
          <a:prstGeom prst="actionButtonHom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16345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uton d'action : Accueil 1">
            <a:hlinkClick r:id="" action="ppaction://hlinkshowjump?jump=firstslide" highlightClick="1"/>
          </p:cNvPr>
          <p:cNvSpPr/>
          <p:nvPr/>
        </p:nvSpPr>
        <p:spPr>
          <a:xfrm>
            <a:off x="9927613" y="4651802"/>
            <a:ext cx="1042416" cy="1042416"/>
          </a:xfrm>
          <a:prstGeom prst="actionButtonHom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ZoneTexte 2"/>
          <p:cNvSpPr txBox="1"/>
          <p:nvPr/>
        </p:nvSpPr>
        <p:spPr>
          <a:xfrm>
            <a:off x="3557570" y="133002"/>
            <a:ext cx="81132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u="sng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loucester MT Extra Condensed" panose="02030808020601010101" pitchFamily="18" charset="0"/>
              </a:rPr>
              <a:t>ALERTER DES CS POUR DEPART EN COLONNE : </a:t>
            </a:r>
            <a:endParaRPr lang="fr-FR" sz="2400" b="1" u="sng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Gloucester MT Extra Condensed" panose="02030808020601010101" pitchFamily="18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0" y="1105591"/>
            <a:ext cx="1151035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fr-FR" dirty="0" smtClean="0">
                <a:solidFill>
                  <a:srgbClr val="FFFF00"/>
                </a:solidFill>
              </a:rPr>
              <a:t>Enveloppe + stylo en bas </a:t>
            </a:r>
            <a:r>
              <a:rPr lang="fr-FR" dirty="0" smtClean="0"/>
              <a:t>de l’écran (intituler émission d’un message) </a:t>
            </a:r>
          </a:p>
          <a:p>
            <a:pPr marL="342900" indent="-342900">
              <a:buAutoNum type="arabicParenR"/>
            </a:pPr>
            <a:endParaRPr lang="fr-FR" dirty="0" smtClean="0"/>
          </a:p>
          <a:p>
            <a:pPr marL="342900" indent="-342900">
              <a:buAutoNum type="arabicParenR"/>
            </a:pPr>
            <a:r>
              <a:rPr lang="fr-FR" dirty="0" smtClean="0"/>
              <a:t>Cliquer sur onglet « créer » puis sélectionner « </a:t>
            </a:r>
            <a:r>
              <a:rPr lang="fr-FR" dirty="0" smtClean="0">
                <a:solidFill>
                  <a:srgbClr val="FFFF00"/>
                </a:solidFill>
              </a:rPr>
              <a:t>BIP </a:t>
            </a:r>
            <a:r>
              <a:rPr lang="fr-FR" dirty="0" err="1">
                <a:solidFill>
                  <a:srgbClr val="FFFF00"/>
                </a:solidFill>
              </a:rPr>
              <a:t>B</a:t>
            </a:r>
            <a:r>
              <a:rPr lang="fr-FR" dirty="0" err="1" smtClean="0">
                <a:solidFill>
                  <a:srgbClr val="FFFF00"/>
                </a:solidFill>
              </a:rPr>
              <a:t>irdy</a:t>
            </a:r>
            <a:r>
              <a:rPr lang="fr-FR" dirty="0" smtClean="0">
                <a:solidFill>
                  <a:srgbClr val="FFFF00"/>
                </a:solidFill>
              </a:rPr>
              <a:t> III</a:t>
            </a:r>
            <a:r>
              <a:rPr lang="fr-FR" dirty="0" smtClean="0"/>
              <a:t> »</a:t>
            </a:r>
          </a:p>
          <a:p>
            <a:pPr marL="342900" indent="-342900">
              <a:buAutoNum type="arabicParenR"/>
            </a:pPr>
            <a:endParaRPr lang="fr-FR" dirty="0"/>
          </a:p>
          <a:p>
            <a:pPr marL="342900" indent="-342900">
              <a:buAutoNum type="arabicParenR"/>
            </a:pPr>
            <a:r>
              <a:rPr lang="fr-FR" dirty="0" smtClean="0"/>
              <a:t>Sélectionner le centre de secours puis dans « numéro » noter </a:t>
            </a:r>
            <a:r>
              <a:rPr lang="fr-FR" dirty="0" smtClean="0">
                <a:solidFill>
                  <a:srgbClr val="FFFF00"/>
                </a:solidFill>
              </a:rPr>
              <a:t>046+n°du centre+99</a:t>
            </a:r>
          </a:p>
          <a:p>
            <a:pPr marL="342900" indent="-342900">
              <a:buAutoNum type="arabicParenR"/>
            </a:pPr>
            <a:endParaRPr lang="fr-FR" dirty="0" smtClean="0">
              <a:solidFill>
                <a:srgbClr val="FFFF00"/>
              </a:solidFill>
            </a:endParaRPr>
          </a:p>
          <a:p>
            <a:pPr marL="342900" indent="-342900">
              <a:buAutoNum type="arabicParenR"/>
            </a:pPr>
            <a:r>
              <a:rPr lang="fr-FR" dirty="0" smtClean="0"/>
              <a:t>( 99 = Appel général ) sélectionner la </a:t>
            </a:r>
            <a:r>
              <a:rPr lang="fr-FR" dirty="0" smtClean="0">
                <a:solidFill>
                  <a:srgbClr val="FFFF00"/>
                </a:solidFill>
              </a:rPr>
              <a:t>fréquence </a:t>
            </a:r>
            <a:r>
              <a:rPr lang="fr-FR" dirty="0" err="1">
                <a:solidFill>
                  <a:srgbClr val="FFFF00"/>
                </a:solidFill>
              </a:rPr>
              <a:t>B</a:t>
            </a:r>
            <a:r>
              <a:rPr lang="fr-FR" dirty="0" err="1" smtClean="0">
                <a:solidFill>
                  <a:srgbClr val="FFFF00"/>
                </a:solidFill>
              </a:rPr>
              <a:t>irdy</a:t>
            </a:r>
            <a:r>
              <a:rPr lang="fr-FR" dirty="0" smtClean="0">
                <a:solidFill>
                  <a:srgbClr val="FFFF00"/>
                </a:solidFill>
              </a:rPr>
              <a:t> III en 170 MHZ</a:t>
            </a:r>
          </a:p>
          <a:p>
            <a:pPr marL="342900" indent="-342900">
              <a:buAutoNum type="arabicParenR"/>
            </a:pPr>
            <a:endParaRPr lang="fr-FR" dirty="0" smtClean="0">
              <a:solidFill>
                <a:srgbClr val="FFFF00"/>
              </a:solidFill>
            </a:endParaRPr>
          </a:p>
          <a:p>
            <a:pPr marL="342900" indent="-342900">
              <a:buAutoNum type="arabicParenR"/>
            </a:pPr>
            <a:r>
              <a:rPr lang="fr-FR" dirty="0" smtClean="0"/>
              <a:t>Catégorie = « </a:t>
            </a:r>
            <a:r>
              <a:rPr lang="fr-FR" dirty="0" smtClean="0">
                <a:solidFill>
                  <a:srgbClr val="FFFF00"/>
                </a:solidFill>
              </a:rPr>
              <a:t>Messagerie opérationnelle</a:t>
            </a:r>
            <a:r>
              <a:rPr lang="fr-FR" dirty="0" smtClean="0"/>
              <a:t> »  type = « </a:t>
            </a:r>
            <a:r>
              <a:rPr lang="fr-FR" dirty="0" smtClean="0">
                <a:solidFill>
                  <a:srgbClr val="FFFF00"/>
                </a:solidFill>
              </a:rPr>
              <a:t>colonne</a:t>
            </a:r>
            <a:r>
              <a:rPr lang="fr-FR" dirty="0" smtClean="0"/>
              <a:t> »</a:t>
            </a:r>
            <a:endParaRPr lang="fr-FR" dirty="0"/>
          </a:p>
        </p:txBody>
      </p:sp>
      <p:sp>
        <p:nvSpPr>
          <p:cNvPr id="5" name="Flèche gauche 4">
            <a:hlinkClick r:id="rId2" action="ppaction://hlinksldjump"/>
          </p:cNvPr>
          <p:cNvSpPr/>
          <p:nvPr/>
        </p:nvSpPr>
        <p:spPr>
          <a:xfrm>
            <a:off x="1961804" y="4995950"/>
            <a:ext cx="2335877" cy="989214"/>
          </a:xfrm>
          <a:prstGeom prst="leftArrow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latin typeface="Bahnschrift" panose="020B0502040204020203" pitchFamily="34" charset="0"/>
              </a:rPr>
              <a:t>MANIP</a:t>
            </a:r>
            <a:endParaRPr lang="fr-FR" b="1" dirty="0"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1697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uton d'action : Accueil 1">
            <a:hlinkClick r:id="" action="ppaction://hlinkshowjump?jump=firstslide" highlightClick="1"/>
          </p:cNvPr>
          <p:cNvSpPr/>
          <p:nvPr/>
        </p:nvSpPr>
        <p:spPr>
          <a:xfrm>
            <a:off x="9720940" y="5049982"/>
            <a:ext cx="1468582" cy="1330036"/>
          </a:xfrm>
          <a:prstGeom prst="actionButtonHom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Rectangle à coins arrondis 30">
            <a:hlinkClick r:id="rId2" action="ppaction://hlinkfile"/>
          </p:cNvPr>
          <p:cNvSpPr/>
          <p:nvPr/>
        </p:nvSpPr>
        <p:spPr>
          <a:xfrm>
            <a:off x="193622" y="138660"/>
            <a:ext cx="2009931" cy="73951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ALTILLAC</a:t>
            </a:r>
            <a:endParaRPr lang="fr-FR" dirty="0"/>
          </a:p>
        </p:txBody>
      </p:sp>
      <p:sp>
        <p:nvSpPr>
          <p:cNvPr id="33" name="Rectangle à coins arrondis 32">
            <a:hlinkClick r:id="rId3" action="ppaction://hlinkfile"/>
          </p:cNvPr>
          <p:cNvSpPr/>
          <p:nvPr/>
        </p:nvSpPr>
        <p:spPr>
          <a:xfrm>
            <a:off x="6935440" y="132416"/>
            <a:ext cx="2009931" cy="73951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ANDROS</a:t>
            </a:r>
            <a:endParaRPr lang="fr-FR" dirty="0"/>
          </a:p>
        </p:txBody>
      </p:sp>
      <p:sp>
        <p:nvSpPr>
          <p:cNvPr id="34" name="Rectangle à coins arrondis 33">
            <a:hlinkClick r:id="rId4" action="ppaction://hlinkfile"/>
          </p:cNvPr>
          <p:cNvSpPr/>
          <p:nvPr/>
        </p:nvSpPr>
        <p:spPr>
          <a:xfrm>
            <a:off x="9179591" y="132416"/>
            <a:ext cx="2009931" cy="73951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CAHORS MAEC</a:t>
            </a:r>
            <a:endParaRPr lang="fr-FR" dirty="0"/>
          </a:p>
        </p:txBody>
      </p:sp>
      <p:sp>
        <p:nvSpPr>
          <p:cNvPr id="35" name="Rectangle à coins arrondis 34">
            <a:hlinkClick r:id="rId5" action="ppaction://hlinkfile"/>
          </p:cNvPr>
          <p:cNvSpPr/>
          <p:nvPr/>
        </p:nvSpPr>
        <p:spPr>
          <a:xfrm>
            <a:off x="2440897" y="132416"/>
            <a:ext cx="2009931" cy="73951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AEROPORT</a:t>
            </a:r>
            <a:endParaRPr lang="fr-FR" dirty="0"/>
          </a:p>
        </p:txBody>
      </p:sp>
      <p:sp>
        <p:nvSpPr>
          <p:cNvPr id="36" name="Rectangle à coins arrondis 35">
            <a:hlinkClick r:id="rId6" action="ppaction://hlinkfile"/>
          </p:cNvPr>
          <p:cNvSpPr/>
          <p:nvPr/>
        </p:nvSpPr>
        <p:spPr>
          <a:xfrm>
            <a:off x="4688170" y="132416"/>
            <a:ext cx="2009931" cy="73951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SALIGNAC</a:t>
            </a:r>
            <a:endParaRPr lang="fr-FR" dirty="0"/>
          </a:p>
        </p:txBody>
      </p:sp>
      <p:sp>
        <p:nvSpPr>
          <p:cNvPr id="37" name="Rectangle à coins arrondis 36">
            <a:hlinkClick r:id="rId7" action="ppaction://hlinkfile"/>
          </p:cNvPr>
          <p:cNvSpPr/>
          <p:nvPr/>
        </p:nvSpPr>
        <p:spPr>
          <a:xfrm>
            <a:off x="193621" y="2127624"/>
            <a:ext cx="2009931" cy="73951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GOURDON CH</a:t>
            </a:r>
            <a:endParaRPr lang="fr-FR" dirty="0"/>
          </a:p>
        </p:txBody>
      </p:sp>
      <p:sp>
        <p:nvSpPr>
          <p:cNvPr id="38" name="Rectangle à coins arrondis 37">
            <a:hlinkClick r:id="rId8" action="ppaction://hlinkfile"/>
          </p:cNvPr>
          <p:cNvSpPr/>
          <p:nvPr/>
        </p:nvSpPr>
        <p:spPr>
          <a:xfrm>
            <a:off x="193621" y="1124896"/>
            <a:ext cx="2009931" cy="73951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CAHORS CH</a:t>
            </a:r>
            <a:endParaRPr lang="fr-FR" dirty="0"/>
          </a:p>
        </p:txBody>
      </p:sp>
      <p:sp>
        <p:nvSpPr>
          <p:cNvPr id="39" name="Rectangle à coins arrondis 38">
            <a:hlinkClick r:id="rId9" action="ppaction://hlinkfile"/>
          </p:cNvPr>
          <p:cNvSpPr/>
          <p:nvPr/>
        </p:nvSpPr>
        <p:spPr>
          <a:xfrm>
            <a:off x="165519" y="3113299"/>
            <a:ext cx="2009931" cy="73951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SAINT-CERE CH</a:t>
            </a:r>
            <a:endParaRPr lang="fr-FR" dirty="0"/>
          </a:p>
        </p:txBody>
      </p:sp>
      <p:sp>
        <p:nvSpPr>
          <p:cNvPr id="40" name="Rectangle à coins arrondis 39">
            <a:hlinkClick r:id="rId10" action="ppaction://hlinkfile"/>
          </p:cNvPr>
          <p:cNvSpPr/>
          <p:nvPr/>
        </p:nvSpPr>
        <p:spPr>
          <a:xfrm>
            <a:off x="4688170" y="1104599"/>
            <a:ext cx="2009931" cy="73951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CAHORS CATHEDRALE</a:t>
            </a:r>
            <a:endParaRPr lang="fr-FR" dirty="0"/>
          </a:p>
        </p:txBody>
      </p:sp>
      <p:sp>
        <p:nvSpPr>
          <p:cNvPr id="41" name="Rectangle à coins arrondis 40">
            <a:hlinkClick r:id="rId11" action="ppaction://hlinkfile"/>
          </p:cNvPr>
          <p:cNvSpPr/>
          <p:nvPr/>
        </p:nvSpPr>
        <p:spPr>
          <a:xfrm>
            <a:off x="2440891" y="1104599"/>
            <a:ext cx="2009931" cy="73951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CAHORS COLLEGE</a:t>
            </a:r>
            <a:endParaRPr lang="fr-FR" dirty="0"/>
          </a:p>
        </p:txBody>
      </p:sp>
      <p:sp>
        <p:nvSpPr>
          <p:cNvPr id="46" name="Rectangle à coins arrondis 45">
            <a:hlinkClick r:id="rId12" action="ppaction://hlinkfile"/>
          </p:cNvPr>
          <p:cNvSpPr/>
          <p:nvPr/>
        </p:nvSpPr>
        <p:spPr>
          <a:xfrm>
            <a:off x="9179591" y="3130989"/>
            <a:ext cx="2009931" cy="73951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VAYRAC DIACE</a:t>
            </a:r>
            <a:endParaRPr lang="fr-FR" dirty="0"/>
          </a:p>
        </p:txBody>
      </p:sp>
      <p:sp>
        <p:nvSpPr>
          <p:cNvPr id="47" name="Rectangle à coins arrondis 46">
            <a:hlinkClick r:id="rId13" action="ppaction://hlinkfile"/>
          </p:cNvPr>
          <p:cNvSpPr/>
          <p:nvPr/>
        </p:nvSpPr>
        <p:spPr>
          <a:xfrm>
            <a:off x="6904217" y="3130989"/>
            <a:ext cx="2009931" cy="73951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UZECH TUNNEL SNCF</a:t>
            </a:r>
            <a:endParaRPr lang="fr-FR" dirty="0"/>
          </a:p>
        </p:txBody>
      </p:sp>
      <p:sp>
        <p:nvSpPr>
          <p:cNvPr id="50" name="Rectangle à coins arrondis 49">
            <a:hlinkClick r:id="rId14" action="ppaction://hlinkfile"/>
          </p:cNvPr>
          <p:cNvSpPr/>
          <p:nvPr/>
        </p:nvSpPr>
        <p:spPr>
          <a:xfrm>
            <a:off x="4656944" y="2127624"/>
            <a:ext cx="2009931" cy="73951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MARTEL SOLEV</a:t>
            </a:r>
            <a:endParaRPr lang="fr-FR" dirty="0"/>
          </a:p>
        </p:txBody>
      </p:sp>
      <p:sp>
        <p:nvSpPr>
          <p:cNvPr id="51" name="Rectangle à coins arrondis 50">
            <a:hlinkClick r:id="rId15" action="ppaction://hlinkfile"/>
          </p:cNvPr>
          <p:cNvSpPr/>
          <p:nvPr/>
        </p:nvSpPr>
        <p:spPr>
          <a:xfrm>
            <a:off x="4672555" y="3130989"/>
            <a:ext cx="2009931" cy="73951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SOUILLAC PIVAUDRAN</a:t>
            </a:r>
            <a:endParaRPr lang="fr-FR" dirty="0"/>
          </a:p>
        </p:txBody>
      </p:sp>
      <p:sp>
        <p:nvSpPr>
          <p:cNvPr id="52" name="Rectangle à coins arrondis 51">
            <a:hlinkClick r:id="rId16" action="ppaction://hlinkfile"/>
          </p:cNvPr>
          <p:cNvSpPr>
            <a:spLocks noChangeAspect="1"/>
          </p:cNvSpPr>
          <p:nvPr/>
        </p:nvSpPr>
        <p:spPr>
          <a:xfrm>
            <a:off x="2440893" y="2098805"/>
            <a:ext cx="2009931" cy="73951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GRAMAT QUERCYNOISE</a:t>
            </a:r>
            <a:endParaRPr lang="fr-FR" dirty="0"/>
          </a:p>
        </p:txBody>
      </p:sp>
      <p:sp>
        <p:nvSpPr>
          <p:cNvPr id="54" name="Rectangle à coins arrondis 53">
            <a:hlinkClick r:id="rId17" action="ppaction://hlinkfile"/>
          </p:cNvPr>
          <p:cNvSpPr/>
          <p:nvPr/>
        </p:nvSpPr>
        <p:spPr>
          <a:xfrm>
            <a:off x="2440893" y="3138743"/>
            <a:ext cx="2009931" cy="73951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ST CIRQ LAPOPIE</a:t>
            </a:r>
            <a:endParaRPr lang="fr-FR" dirty="0"/>
          </a:p>
        </p:txBody>
      </p:sp>
      <p:sp>
        <p:nvSpPr>
          <p:cNvPr id="55" name="Rectangle à coins arrondis 54">
            <a:hlinkClick r:id="rId18" action="ppaction://hlinkfile"/>
          </p:cNvPr>
          <p:cNvSpPr/>
          <p:nvPr/>
        </p:nvSpPr>
        <p:spPr>
          <a:xfrm>
            <a:off x="6904216" y="2117794"/>
            <a:ext cx="2009931" cy="73951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MARTEL CHEMIN DE FER</a:t>
            </a:r>
            <a:endParaRPr lang="fr-FR" dirty="0"/>
          </a:p>
        </p:txBody>
      </p:sp>
      <p:sp>
        <p:nvSpPr>
          <p:cNvPr id="56" name="Rectangle à coins arrondis 55">
            <a:hlinkClick r:id="rId19" action="ppaction://hlinkfile"/>
          </p:cNvPr>
          <p:cNvSpPr/>
          <p:nvPr/>
        </p:nvSpPr>
        <p:spPr>
          <a:xfrm>
            <a:off x="9179591" y="2098805"/>
            <a:ext cx="2009931" cy="73951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ROCAMADOUR BASILIIQUE</a:t>
            </a:r>
            <a:endParaRPr lang="fr-FR" dirty="0"/>
          </a:p>
        </p:txBody>
      </p:sp>
      <p:sp>
        <p:nvSpPr>
          <p:cNvPr id="57" name="Rectangle à coins arrondis 56">
            <a:hlinkClick r:id="rId20" action="ppaction://hlinkfile"/>
          </p:cNvPr>
          <p:cNvSpPr/>
          <p:nvPr/>
        </p:nvSpPr>
        <p:spPr>
          <a:xfrm>
            <a:off x="9179591" y="1113126"/>
            <a:ext cx="2009931" cy="73951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FIGEAC AEROSPACE</a:t>
            </a:r>
            <a:endParaRPr lang="fr-FR" dirty="0"/>
          </a:p>
        </p:txBody>
      </p:sp>
      <p:sp>
        <p:nvSpPr>
          <p:cNvPr id="58" name="Rectangle à coins arrondis 57">
            <a:hlinkClick r:id="rId21" action="ppaction://hlinkfile"/>
          </p:cNvPr>
          <p:cNvSpPr/>
          <p:nvPr/>
        </p:nvSpPr>
        <p:spPr>
          <a:xfrm>
            <a:off x="6935439" y="1104599"/>
            <a:ext cx="2009931" cy="73951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FIGEAC CH</a:t>
            </a:r>
            <a:endParaRPr lang="fr-FR" dirty="0"/>
          </a:p>
        </p:txBody>
      </p:sp>
      <p:sp>
        <p:nvSpPr>
          <p:cNvPr id="59" name="Rectangle à coins arrondis 58">
            <a:hlinkClick r:id="rId22" action="ppaction://hlinkfile"/>
          </p:cNvPr>
          <p:cNvSpPr/>
          <p:nvPr/>
        </p:nvSpPr>
        <p:spPr>
          <a:xfrm>
            <a:off x="165518" y="4116027"/>
            <a:ext cx="2009931" cy="73951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CAYLUS CAMPS MILITAIRE </a:t>
            </a:r>
            <a:endParaRPr lang="fr-FR" dirty="0"/>
          </a:p>
        </p:txBody>
      </p:sp>
      <p:sp>
        <p:nvSpPr>
          <p:cNvPr id="24" name="Rectangle à coins arrondis 23">
            <a:hlinkClick r:id="rId23" action="ppaction://hlinkfile"/>
          </p:cNvPr>
          <p:cNvSpPr/>
          <p:nvPr/>
        </p:nvSpPr>
        <p:spPr>
          <a:xfrm>
            <a:off x="2440891" y="4116027"/>
            <a:ext cx="2009931" cy="73951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EIV TRAVERSES BIARS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25936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ecteur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3845</TotalTime>
  <Words>3566</Words>
  <Application>Microsoft Office PowerPoint</Application>
  <PresentationFormat>Grand écran</PresentationFormat>
  <Paragraphs>971</Paragraphs>
  <Slides>74</Slides>
  <Notes>0</Notes>
  <HiddenSlides>0</HiddenSlides>
  <MMClips>2</MMClips>
  <ScaleCrop>false</ScaleCrop>
  <HeadingPairs>
    <vt:vector size="6" baseType="variant">
      <vt:variant>
        <vt:lpstr>Polices utilisées</vt:lpstr>
      </vt:variant>
      <vt:variant>
        <vt:i4>11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74</vt:i4>
      </vt:variant>
    </vt:vector>
  </HeadingPairs>
  <TitlesOfParts>
    <vt:vector size="86" baseType="lpstr">
      <vt:lpstr>Agency FB</vt:lpstr>
      <vt:lpstr>Arial Black</vt:lpstr>
      <vt:lpstr>Bahnschrift</vt:lpstr>
      <vt:lpstr>Bahnschrift SemiCondensed</vt:lpstr>
      <vt:lpstr>Calibri</vt:lpstr>
      <vt:lpstr>Calibri Light</vt:lpstr>
      <vt:lpstr>Century Gothic</vt:lpstr>
      <vt:lpstr>Gloucester MT Extra Condensed</vt:lpstr>
      <vt:lpstr>Showcard Gothic</vt:lpstr>
      <vt:lpstr>Times New Roman</vt:lpstr>
      <vt:lpstr>Wingdings 3</vt:lpstr>
      <vt:lpstr>Secteur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Julien CHAUMONT</dc:creator>
  <cp:lastModifiedBy>Julien CHAUMONT</cp:lastModifiedBy>
  <cp:revision>415</cp:revision>
  <dcterms:created xsi:type="dcterms:W3CDTF">2022-07-27T21:36:58Z</dcterms:created>
  <dcterms:modified xsi:type="dcterms:W3CDTF">2023-09-13T09:20:10Z</dcterms:modified>
</cp:coreProperties>
</file>