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/>
    <p:restoredTop sz="96405"/>
  </p:normalViewPr>
  <p:slideViewPr>
    <p:cSldViewPr snapToGrid="0">
      <p:cViewPr varScale="1">
        <p:scale>
          <a:sx n="102" d="100"/>
          <a:sy n="102" d="100"/>
        </p:scale>
        <p:origin x="192" y="7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3C7768-859A-9D8A-5692-04AF2C5FA4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87775D6-13B7-64C0-2ECF-1BBB3A0C73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6110ECB-1975-0E1C-C208-D52784162C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B0BC9-D1AC-F143-A84B-C5FDB00E61BF}" type="datetimeFigureOut">
              <a:rPr lang="fr-FR" smtClean="0"/>
              <a:t>20/09/2023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4A85CBF-045C-47C9-89F0-E2113F93B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566C878-2D1A-2B52-6130-08E9A9A76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769AC-B0D1-5046-BE90-76BAAEFB01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5408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57B3FB-C443-55E8-1649-D931956A14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2B986DD-0A3E-9322-B09D-B2B9B9160A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4AE47D-200B-3917-CEAD-42BF3C92C3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B0BC9-D1AC-F143-A84B-C5FDB00E61BF}" type="datetimeFigureOut">
              <a:rPr lang="fr-FR" smtClean="0"/>
              <a:t>20/09/2023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03C716B-E12A-77B2-A840-5ABFFC8907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F77CBD7-F754-65D1-3848-01C9D03D75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769AC-B0D1-5046-BE90-76BAAEFB01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3433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A95F2A-820C-F5CA-0F76-447800CFBE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9459DB9-CE27-BF39-E882-8FBCE75FDC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FBC8070-EA6B-FA5C-986D-F71401E1E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B0BC9-D1AC-F143-A84B-C5FDB00E61BF}" type="datetimeFigureOut">
              <a:rPr lang="fr-FR" smtClean="0"/>
              <a:t>20/09/2023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880E1B1-7A6D-B6F6-6B1F-DEC914B15A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BC05DA0-3ED8-C2E1-2756-F4928C716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769AC-B0D1-5046-BE90-76BAAEFB01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15604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A03B51-3012-9B88-D9C7-E776205802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2AD9B25-1F32-0E93-BEED-578732E782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237E045-32D2-8480-4D3F-4FBC6CDC05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E49C89-FE1E-6933-ED02-148F525ED2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B0BC9-D1AC-F143-A84B-C5FDB00E61BF}" type="datetimeFigureOut">
              <a:rPr lang="fr-FR" smtClean="0"/>
              <a:t>20/09/2023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3395632-2648-FC08-CA9D-0DAFC58EDA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01A0EDD-0003-881C-EC7A-EEFA934E40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769AC-B0D1-5046-BE90-76BAAEFB01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84378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587923-0D48-5320-6565-FF788243D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B0EE72B-F080-675C-2C85-F6666DB2E7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8D40AB2-6A6E-07ED-0553-652A93AAAF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2C04E43-1DDF-CCE4-9DAC-CED51E26729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96B0335-2A58-C5F0-6988-8C83D4B3714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8C7A25A-86B8-4482-47C7-A1EF4FF74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B0BC9-D1AC-F143-A84B-C5FDB00E61BF}" type="datetimeFigureOut">
              <a:rPr lang="fr-FR" smtClean="0"/>
              <a:t>20/09/2023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EDACE41-0306-973B-24AB-424C840328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1AD746D-3443-A5DC-A138-CA6CA8AF30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769AC-B0D1-5046-BE90-76BAAEFB01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5888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DC00D1-4C6E-9C15-6F0D-43202E368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4D0D1730-2978-DB49-7633-8C2F77FB4D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B0BC9-D1AC-F143-A84B-C5FDB00E61BF}" type="datetimeFigureOut">
              <a:rPr lang="fr-FR" smtClean="0"/>
              <a:t>20/09/2023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F5419CD-C9E1-CF98-A755-B48F1B4C4E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C109096-146F-E455-25D3-3EE42D1366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769AC-B0D1-5046-BE90-76BAAEFB01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7017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C13F73C-8086-7146-EF05-185EDBA136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B0BC9-D1AC-F143-A84B-C5FDB00E61BF}" type="datetimeFigureOut">
              <a:rPr lang="fr-FR" smtClean="0"/>
              <a:t>20/09/2023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CB04584-DC9E-8924-D81E-4C4C1C0FA8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80109DB-6733-05AB-08DB-6709F67676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769AC-B0D1-5046-BE90-76BAAEFB01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76694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E00103-33D2-94D1-092F-58EAD4497E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5E8EA34-A267-582C-0AAB-47F72800FF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F3EF46D-13F9-3B6C-38F2-2337227D21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E377A4B-F6B5-8B5B-8A8D-09AED8D44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B0BC9-D1AC-F143-A84B-C5FDB00E61BF}" type="datetimeFigureOut">
              <a:rPr lang="fr-FR" smtClean="0"/>
              <a:t>20/09/2023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2BF979-BD77-5D38-5822-812968827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EBD3872-6563-EB8B-1052-AE847FC48E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769AC-B0D1-5046-BE90-76BAAEFB01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54212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17576E-DB9B-B4B8-97E9-6FF1609BE4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493C8D1-0B58-1CFA-ED81-C11B63A37C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AA94727-7E3D-1A09-2C66-F1D186003B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3979469-AD10-6D76-02D0-703E68BA6F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B0BC9-D1AC-F143-A84B-C5FDB00E61BF}" type="datetimeFigureOut">
              <a:rPr lang="fr-FR" smtClean="0"/>
              <a:t>20/09/2023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DAC66A5-5437-67F2-ABF5-EAEA48389B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C7558AF-B2DA-9320-BA1F-451808A60C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769AC-B0D1-5046-BE90-76BAAEFB01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6178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DE3F40-8721-EB63-C1BF-2F7E3E3CA5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F889975-0856-E85E-1BB6-C646D8565D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BD2D1F-A7E0-A470-81B1-452D2B0ADC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B0BC9-D1AC-F143-A84B-C5FDB00E61BF}" type="datetimeFigureOut">
              <a:rPr lang="fr-FR" smtClean="0"/>
              <a:t>20/09/2023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5E3C03-D079-C9A0-80ED-16D805F8A0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026C127-F30E-BE24-260A-C3DF8543A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769AC-B0D1-5046-BE90-76BAAEFB01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8596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EF8A2CF-9277-91EF-A060-4054082361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41E4638-23FA-C059-191B-33306A72B7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EB50C31-D4E8-509D-951C-38E5AC4D88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B0BC9-D1AC-F143-A84B-C5FDB00E61BF}" type="datetimeFigureOut">
              <a:rPr lang="fr-FR" smtClean="0"/>
              <a:t>20/09/2023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4C01633-AB13-DE84-3DDE-1B6095589D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42FC5B-6745-7F0A-A459-78757761E6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769AC-B0D1-5046-BE90-76BAAEFB01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93387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B299D1B-2456-5403-27AD-0D262C8D53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CBB29B-6224-5F13-C889-CBBDE623B4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CE2AC1F-7345-A984-F0B9-C90DEDE852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B0BC9-D1AC-F143-A84B-C5FDB00E61BF}" type="datetimeFigureOut">
              <a:rPr lang="fr-FR" smtClean="0"/>
              <a:t>20/09/2023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DA5A717-39BE-B8D4-611A-D3644FDAB4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0BDDEA-4C78-04EE-D64B-60957B475B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5769AC-B0D1-5046-BE90-76BAAEFB01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8419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6AF8CC-7EC1-0999-E546-31D1ADF8AB3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/>
              <a:t>Test</a:t>
            </a:r>
          </a:p>
        </p:txBody>
      </p:sp>
      <p:sp>
        <p:nvSpPr>
          <p:cNvPr id="4" name="Rectangle 3">
            <a:hlinkClick r:id="rId2" action="ppaction://hlinksldjump"/>
            <a:extLst>
              <a:ext uri="{FF2B5EF4-FFF2-40B4-BE49-F238E27FC236}">
                <a16:creationId xmlns:a16="http://schemas.microsoft.com/office/drawing/2014/main" id="{5D648A33-02AB-E78B-4E89-28CBD533A0AA}"/>
              </a:ext>
            </a:extLst>
          </p:cNvPr>
          <p:cNvSpPr/>
          <p:nvPr/>
        </p:nvSpPr>
        <p:spPr>
          <a:xfrm>
            <a:off x="4754545" y="3607357"/>
            <a:ext cx="2682909" cy="109527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Test</a:t>
            </a:r>
          </a:p>
        </p:txBody>
      </p:sp>
    </p:spTree>
    <p:extLst>
      <p:ext uri="{BB962C8B-B14F-4D97-AF65-F5344CB8AC3E}">
        <p14:creationId xmlns:p14="http://schemas.microsoft.com/office/powerpoint/2010/main" val="19813390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>
            <a:hlinkClick r:id="rId2" action="ppaction://hlinksldjump"/>
            <a:extLst>
              <a:ext uri="{FF2B5EF4-FFF2-40B4-BE49-F238E27FC236}">
                <a16:creationId xmlns:a16="http://schemas.microsoft.com/office/drawing/2014/main" id="{3928A32C-C242-65EB-D3DC-65A14DDA1DDA}"/>
              </a:ext>
            </a:extLst>
          </p:cNvPr>
          <p:cNvSpPr/>
          <p:nvPr/>
        </p:nvSpPr>
        <p:spPr>
          <a:xfrm>
            <a:off x="1929283" y="2381459"/>
            <a:ext cx="1939332" cy="193933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1</a:t>
            </a:r>
          </a:p>
        </p:txBody>
      </p:sp>
      <p:sp>
        <p:nvSpPr>
          <p:cNvPr id="6" name="Ellipse 5">
            <a:hlinkClick r:id="rId3" action="ppaction://hlinksldjump"/>
            <a:extLst>
              <a:ext uri="{FF2B5EF4-FFF2-40B4-BE49-F238E27FC236}">
                <a16:creationId xmlns:a16="http://schemas.microsoft.com/office/drawing/2014/main" id="{29A32033-99DB-409A-FD0D-ADA6EA313626}"/>
              </a:ext>
            </a:extLst>
          </p:cNvPr>
          <p:cNvSpPr/>
          <p:nvPr/>
        </p:nvSpPr>
        <p:spPr>
          <a:xfrm>
            <a:off x="4990680" y="2381459"/>
            <a:ext cx="1939332" cy="193933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2</a:t>
            </a:r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CA3A0C41-6559-7236-B8E3-812C6371142A}"/>
              </a:ext>
            </a:extLst>
          </p:cNvPr>
          <p:cNvSpPr/>
          <p:nvPr/>
        </p:nvSpPr>
        <p:spPr>
          <a:xfrm>
            <a:off x="8085575" y="2381459"/>
            <a:ext cx="1939332" cy="193933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1577160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 : coins arrondis 4">
            <a:hlinkClick r:id="rId2" action="ppaction://hlinksldjump"/>
            <a:extLst>
              <a:ext uri="{FF2B5EF4-FFF2-40B4-BE49-F238E27FC236}">
                <a16:creationId xmlns:a16="http://schemas.microsoft.com/office/drawing/2014/main" id="{A2BE316B-72D4-B63E-27DB-77CAC4900600}"/>
              </a:ext>
            </a:extLst>
          </p:cNvPr>
          <p:cNvSpPr/>
          <p:nvPr/>
        </p:nvSpPr>
        <p:spPr>
          <a:xfrm>
            <a:off x="3058438" y="2145082"/>
            <a:ext cx="6075123" cy="256783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4967206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 : coins arrondis 4">
            <a:hlinkClick r:id="rId2" action="ppaction://hlinksldjump"/>
            <a:extLst>
              <a:ext uri="{FF2B5EF4-FFF2-40B4-BE49-F238E27FC236}">
                <a16:creationId xmlns:a16="http://schemas.microsoft.com/office/drawing/2014/main" id="{A2BE316B-72D4-B63E-27DB-77CAC4900600}"/>
              </a:ext>
            </a:extLst>
          </p:cNvPr>
          <p:cNvSpPr/>
          <p:nvPr/>
        </p:nvSpPr>
        <p:spPr>
          <a:xfrm>
            <a:off x="3058438" y="2145082"/>
            <a:ext cx="6075123" cy="256783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177489176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7</Words>
  <Application>Microsoft Macintosh PowerPoint</Application>
  <PresentationFormat>Grand écran</PresentationFormat>
  <Paragraphs>7</Paragraphs>
  <Slides>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Thème Office</vt:lpstr>
      <vt:lpstr>Test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Test</dc:title>
  <dc:creator>Microsoft Office User</dc:creator>
  <cp:lastModifiedBy>Microsoft Office User</cp:lastModifiedBy>
  <cp:revision>1</cp:revision>
  <dcterms:created xsi:type="dcterms:W3CDTF">2023-09-20T15:02:38Z</dcterms:created>
  <dcterms:modified xsi:type="dcterms:W3CDTF">2023-09-20T15:04:59Z</dcterms:modified>
</cp:coreProperties>
</file>