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55419" y="2636912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Vtipy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1835696" y="5805264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4386421" y="4842196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hlinkClick r:id="" action="ppaction://noaction">
              <a:snd r:embed="rId2" name="Vtipy.mp3.wav"/>
            </a:hlinkClick>
            <a:extLst>
              <a:ext uri="{FF2B5EF4-FFF2-40B4-BE49-F238E27FC236}">
                <a16:creationId xmlns:a16="http://schemas.microsoft.com/office/drawing/2014/main" id="{AD0700F7-C392-71BC-415D-316681FE81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887" y="3073149"/>
            <a:ext cx="1662538" cy="131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10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298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2023-09-19T12:02:44Z</dcterms:modified>
</cp:coreProperties>
</file>