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 4">
            <a:hlinkClick r:id="" action="ppaction://media"/>
            <a:extLst>
              <a:ext uri="{FF2B5EF4-FFF2-40B4-BE49-F238E27FC236}">
                <a16:creationId xmlns:a16="http://schemas.microsoft.com/office/drawing/2014/main" id="{FA22CD23-AFE8-67B6-6072-FC8F2E4FBF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607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8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276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2023-09-19T14:14:52Z</dcterms:modified>
</cp:coreProperties>
</file>