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Talent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Talent 2">
            <a:hlinkClick r:id="" action="ppaction://media"/>
            <a:extLst>
              <a:ext uri="{FF2B5EF4-FFF2-40B4-BE49-F238E27FC236}">
                <a16:creationId xmlns:a16="http://schemas.microsoft.com/office/drawing/2014/main" id="{3F3C722A-EE05-C367-4DC9-742B9A6A616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1564" y="152147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512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285</TotalTime>
  <Words>15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99</cp:revision>
  <dcterms:created xsi:type="dcterms:W3CDTF">2020-02-21T13:54:42Z</dcterms:created>
  <dcterms:modified xsi:type="dcterms:W3CDTF">2023-09-19T13:37:25Z</dcterms:modified>
</cp:coreProperties>
</file>