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 1">
            <a:hlinkClick r:id="" action="ppaction://media"/>
            <a:extLst>
              <a:ext uri="{FF2B5EF4-FFF2-40B4-BE49-F238E27FC236}">
                <a16:creationId xmlns:a16="http://schemas.microsoft.com/office/drawing/2014/main" id="{EA8D7763-C8A1-59FB-9453-701F590BAC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87624" y="1798561"/>
            <a:ext cx="7084439" cy="349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8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289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2023-09-19T13:23:08Z</dcterms:modified>
</cp:coreProperties>
</file>