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mp4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Super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Humor">
            <a:hlinkClick r:id="" action="ppaction://media"/>
            <a:extLst>
              <a:ext uri="{FF2B5EF4-FFF2-40B4-BE49-F238E27FC236}">
                <a16:creationId xmlns:a16="http://schemas.microsoft.com/office/drawing/2014/main" id="{BE9378CA-7587-F8E3-1233-EA6E8790BD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64075" y="844550"/>
            <a:ext cx="4140200" cy="2346325"/>
          </a:xfrm>
          <a:prstGeom prst="rect">
            <a:avLst/>
          </a:prstGeom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Super 2">
            <a:hlinkClick r:id="" action="ppaction://media"/>
            <a:extLst>
              <a:ext uri="{FF2B5EF4-FFF2-40B4-BE49-F238E27FC236}">
                <a16:creationId xmlns:a16="http://schemas.microsoft.com/office/drawing/2014/main" id="{7C9A0211-3EA0-467C-15C4-9C5B1008F9E8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35866" y="543121"/>
            <a:ext cx="5916406" cy="4451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7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539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2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92</cp:revision>
  <dcterms:created xsi:type="dcterms:W3CDTF">2020-02-21T13:54:42Z</dcterms:created>
  <dcterms:modified xsi:type="dcterms:W3CDTF">2023-09-19T11:25:49Z</dcterms:modified>
</cp:coreProperties>
</file>