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uper 1">
            <a:hlinkClick r:id="" action="ppaction://media"/>
            <a:extLst>
              <a:ext uri="{FF2B5EF4-FFF2-40B4-BE49-F238E27FC236}">
                <a16:creationId xmlns:a16="http://schemas.microsoft.com/office/drawing/2014/main" id="{CBEDB6AF-FE63-477B-2704-068273CFDA14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2844" y="764704"/>
            <a:ext cx="7367588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25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2023-09-19T11:21:57Z</dcterms:modified>
</cp:coreProperties>
</file>