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Nařízení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EU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ařízení EU">
            <a:hlinkClick r:id="" action="ppaction://media"/>
            <a:extLst>
              <a:ext uri="{FF2B5EF4-FFF2-40B4-BE49-F238E27FC236}">
                <a16:creationId xmlns:a16="http://schemas.microsoft.com/office/drawing/2014/main" id="{CB53C701-364F-2D3B-340D-B1E2864B565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51907" y="548680"/>
            <a:ext cx="3024336" cy="504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23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2023-09-19T11:37:03Z</dcterms:modified>
</cp:coreProperties>
</file>