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636912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Cesta do pekel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Cesta do pekel">
            <a:hlinkClick r:id="" action="ppaction://media"/>
            <a:extLst>
              <a:ext uri="{FF2B5EF4-FFF2-40B4-BE49-F238E27FC236}">
                <a16:creationId xmlns:a16="http://schemas.microsoft.com/office/drawing/2014/main" id="{F0B0B696-4AAC-B9AD-40DE-42C6FFDCBC2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9118" y="1124743"/>
            <a:ext cx="7469914" cy="388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21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3</Paragraphs>
  <Slides>2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2023-09-19T11:31:07Z</dcterms:modified>
</cp:coreProperties>
</file>