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5.png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5" Type="http://schemas.openxmlformats.org/officeDocument/2006/relationships/image" Target="../media/image8.png"/><Relationship Id="rId10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6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B5504F1-F33C-97BE-3E47-B4556B96110A}"/>
              </a:ext>
            </a:extLst>
          </p:cNvPr>
          <p:cNvSpPr/>
          <p:nvPr/>
        </p:nvSpPr>
        <p:spPr>
          <a:xfrm>
            <a:off x="69273" y="1859339"/>
            <a:ext cx="9102436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</a:p>
          <a:p>
            <a:pPr algn="ctr"/>
            <a:r>
              <a:rPr lang="cs-CZ" sz="6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5428CFB-0AE9-A7C1-FA6A-DD2DDA13C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2" y="439107"/>
            <a:ext cx="9027515" cy="564089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Picture 20">
            <a:hlinkClick r:id="" action="ppaction://noaction">
              <a:snd r:embed="rId2" name="6 Faded 2023.wav"/>
            </a:hlinkClick>
            <a:extLst>
              <a:ext uri="{FF2B5EF4-FFF2-40B4-BE49-F238E27FC236}">
                <a16:creationId xmlns:a16="http://schemas.microsoft.com/office/drawing/2014/main" id="{AEB646A0-3EF3-E3A9-2401-52FB9AD346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28403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0">
            <a:hlinkClick r:id="" action="ppaction://noaction">
              <a:snd r:embed="rId5" name="5 There's a love song.wav"/>
            </a:hlinkClick>
            <a:extLst>
              <a:ext uri="{FF2B5EF4-FFF2-40B4-BE49-F238E27FC236}">
                <a16:creationId xmlns:a16="http://schemas.microsoft.com/office/drawing/2014/main" id="{AD591B27-715D-A4D5-35D1-0CAFCC6CEC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7680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0">
            <a:hlinkClick r:id="" action="ppaction://noaction">
              <a:snd r:embed="rId6" name="4 Julia.wav"/>
            </a:hlinkClick>
            <a:extLst>
              <a:ext uri="{FF2B5EF4-FFF2-40B4-BE49-F238E27FC236}">
                <a16:creationId xmlns:a16="http://schemas.microsoft.com/office/drawing/2014/main" id="{2D51CFA9-2CE9-7366-D8CB-9D7B782F15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111" y="4127508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>
            <a:hlinkClick r:id="" action="ppaction://noaction">
              <a:snd r:embed="rId7" name="3 Stand by your man 2.wav"/>
            </a:hlinkClick>
            <a:extLst>
              <a:ext uri="{FF2B5EF4-FFF2-40B4-BE49-F238E27FC236}">
                <a16:creationId xmlns:a16="http://schemas.microsoft.com/office/drawing/2014/main" id="{7AE4C7C7-F066-B812-9B54-6F4AB6A275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5517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8" name="1 All the ways.wav"/>
            </a:hlinkClick>
            <a:extLst>
              <a:ext uri="{FF2B5EF4-FFF2-40B4-BE49-F238E27FC236}">
                <a16:creationId xmlns:a16="http://schemas.microsoft.com/office/drawing/2014/main" id="{593B9155-E79D-B24B-E694-76843D76C3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208192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9" name="2 Angel.wav"/>
            </a:hlinkClick>
            <a:extLst>
              <a:ext uri="{FF2B5EF4-FFF2-40B4-BE49-F238E27FC236}">
                <a16:creationId xmlns:a16="http://schemas.microsoft.com/office/drawing/2014/main" id="{55D8F76C-419E-FC2C-57DA-C8F737BECD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2753015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BCC632FE-6986-BC8A-83E1-DCF24DAC02EE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7" name="Picture 19" descr="iyuqdnfucs62ymy2k17z">
            <a:extLst>
              <a:ext uri="{FF2B5EF4-FFF2-40B4-BE49-F238E27FC236}">
                <a16:creationId xmlns:a16="http://schemas.microsoft.com/office/drawing/2014/main" id="{16D7E3F3-8CBE-1315-A4BE-0B11FD3645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12081" y="3280216"/>
            <a:ext cx="4277553" cy="484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4">
            <a:extLst>
              <a:ext uri="{FF2B5EF4-FFF2-40B4-BE49-F238E27FC236}">
                <a16:creationId xmlns:a16="http://schemas.microsoft.com/office/drawing/2014/main" id="{8C154695-5251-A6B0-9352-7951B7609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313" y="1327492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4">
            <a:extLst>
              <a:ext uri="{FF2B5EF4-FFF2-40B4-BE49-F238E27FC236}">
                <a16:creationId xmlns:a16="http://schemas.microsoft.com/office/drawing/2014/main" id="{BD8FBBB5-11AB-E4E9-B148-CE8172E70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326" y="5284195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024E1CD3-5282-34F2-8EE3-32CBDD453BD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494">
            <a:off x="7892879" y="3014366"/>
            <a:ext cx="414187" cy="887834"/>
          </a:xfrm>
          <a:prstGeom prst="rect">
            <a:avLst/>
          </a:prstGeom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21ECEB99-AA31-E8E9-7DC6-AAD2A74A7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059" y="2125920"/>
            <a:ext cx="19805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b="1" dirty="0">
                <a:solidFill>
                  <a:srgbClr val="FF0000"/>
                </a:solidFill>
              </a:rPr>
              <a:t>All the ways</a:t>
            </a:r>
            <a:endParaRPr lang="nl-BE" altLang="cs-CZ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D8F78632-CD37-EA14-EF72-AD9883BC9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059" y="2790748"/>
            <a:ext cx="19805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 </a:t>
            </a:r>
            <a:r>
              <a:rPr lang="en-US" altLang="cs-CZ" b="1" dirty="0">
                <a:solidFill>
                  <a:srgbClr val="FF0000"/>
                </a:solidFill>
              </a:rPr>
              <a:t>Angel</a:t>
            </a:r>
            <a:endParaRPr lang="nl-BE" altLang="cs-CZ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00053198-D83B-E9F5-4FE9-CB3FD57046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8345" y="3486437"/>
            <a:ext cx="23544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b="1" dirty="0">
                <a:solidFill>
                  <a:srgbClr val="FF0000"/>
                </a:solidFill>
              </a:rPr>
              <a:t>Stand by your man</a:t>
            </a:r>
            <a:endParaRPr lang="nl-BE" altLang="cs-CZ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FAF11F20-CC0D-E000-990F-DB5EDD7DF2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059" y="4190464"/>
            <a:ext cx="19805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 </a:t>
            </a:r>
            <a:r>
              <a:rPr lang="en-US" altLang="cs-CZ" b="1" dirty="0">
                <a:solidFill>
                  <a:srgbClr val="FF0000"/>
                </a:solidFill>
              </a:rPr>
              <a:t>Julia</a:t>
            </a:r>
            <a:endParaRPr lang="nl-BE" altLang="cs-CZ" b="1" dirty="0">
              <a:solidFill>
                <a:srgbClr val="FF00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94FF2699-9AB3-3D9C-CD25-51B897741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298" y="4859443"/>
            <a:ext cx="24492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 </a:t>
            </a:r>
            <a:r>
              <a:rPr lang="en-US" altLang="cs-CZ" b="1" dirty="0">
                <a:solidFill>
                  <a:srgbClr val="FF0000"/>
                </a:solidFill>
              </a:rPr>
              <a:t>There's a love song</a:t>
            </a:r>
            <a:endParaRPr lang="nl-BE" altLang="cs-CZ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6921EF4B-6D1F-CDC0-7945-3698C68E7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4623" y="5469043"/>
            <a:ext cx="19805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b="1" dirty="0">
                <a:solidFill>
                  <a:srgbClr val="FF0000"/>
                </a:solidFill>
              </a:rPr>
              <a:t>Faded </a:t>
            </a:r>
            <a:endParaRPr lang="nl-BE" altLang="cs-CZ" b="1" dirty="0">
              <a:solidFill>
                <a:srgbClr val="FF0000"/>
              </a:solidFill>
            </a:endParaRPr>
          </a:p>
        </p:txBody>
      </p:sp>
      <p:pic>
        <p:nvPicPr>
          <p:cNvPr id="28" name="Picture 44">
            <a:extLst>
              <a:ext uri="{FF2B5EF4-FFF2-40B4-BE49-F238E27FC236}">
                <a16:creationId xmlns:a16="http://schemas.microsoft.com/office/drawing/2014/main" id="{FB9D3C44-BC67-2890-4340-C53DA1CEB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813" y="537729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4">
            <a:extLst>
              <a:ext uri="{FF2B5EF4-FFF2-40B4-BE49-F238E27FC236}">
                <a16:creationId xmlns:a16="http://schemas.microsoft.com/office/drawing/2014/main" id="{958B08E7-6CB1-207B-9324-55258B288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636" y="325944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4">
            <a:extLst>
              <a:ext uri="{FF2B5EF4-FFF2-40B4-BE49-F238E27FC236}">
                <a16:creationId xmlns:a16="http://schemas.microsoft.com/office/drawing/2014/main" id="{38820D93-60E6-7782-6FC6-4025F0E59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852" y="138830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EA51CC70-159D-ECE9-7799-87044EEEDC08}"/>
              </a:ext>
            </a:extLst>
          </p:cNvPr>
          <p:cNvSpPr/>
          <p:nvPr/>
        </p:nvSpPr>
        <p:spPr>
          <a:xfrm>
            <a:off x="2195736" y="632704"/>
            <a:ext cx="6981714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B</a:t>
            </a:r>
            <a:r>
              <a:rPr lang="fr-FR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elles mélodies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Beautiful melodies</a:t>
            </a:r>
            <a:endParaRPr lang="es-ES" sz="32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18">
            <a:extLst>
              <a:ext uri="{FF2B5EF4-FFF2-40B4-BE49-F238E27FC236}">
                <a16:creationId xmlns:a16="http://schemas.microsoft.com/office/drawing/2014/main" id="{0B725C76-7D80-6AC1-0502-94DDE6CB40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89" y="707453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>
            <a:extLst>
              <a:ext uri="{FF2B5EF4-FFF2-40B4-BE49-F238E27FC236}">
                <a16:creationId xmlns:a16="http://schemas.microsoft.com/office/drawing/2014/main" id="{2CEAFDC6-21F0-45F0-875B-F4D017709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5" y="613076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99A25B95-B7CE-B587-2B55-454B341CC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256" y="1011307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34">
            <a:extLst>
              <a:ext uri="{FF2B5EF4-FFF2-40B4-BE49-F238E27FC236}">
                <a16:creationId xmlns:a16="http://schemas.microsoft.com/office/drawing/2014/main" id="{4B964DD8-6DA1-03B8-4357-5BD4E4483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13" y="2115687"/>
            <a:ext cx="700112" cy="70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33FC418D-09DC-F9C7-1D44-17B53C135F5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542" y="522509"/>
            <a:ext cx="846310" cy="733793"/>
          </a:xfrm>
          <a:prstGeom prst="rect">
            <a:avLst/>
          </a:prstGeom>
        </p:spPr>
      </p:pic>
      <p:sp>
        <p:nvSpPr>
          <p:cNvPr id="33" name="Obdélník 32">
            <a:extLst>
              <a:ext uri="{FF2B5EF4-FFF2-40B4-BE49-F238E27FC236}">
                <a16:creationId xmlns:a16="http://schemas.microsoft.com/office/drawing/2014/main" id="{18214F86-539F-5410-53C7-AF77085EED3C}"/>
              </a:ext>
            </a:extLst>
          </p:cNvPr>
          <p:cNvSpPr/>
          <p:nvPr/>
        </p:nvSpPr>
        <p:spPr>
          <a:xfrm flipH="1">
            <a:off x="7744947" y="630407"/>
            <a:ext cx="6980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</a:t>
            </a:r>
          </a:p>
        </p:txBody>
      </p:sp>
      <p:pic>
        <p:nvPicPr>
          <p:cNvPr id="34" name="Picture 34">
            <a:extLst>
              <a:ext uri="{FF2B5EF4-FFF2-40B4-BE49-F238E27FC236}">
                <a16:creationId xmlns:a16="http://schemas.microsoft.com/office/drawing/2014/main" id="{5AB1379E-71B0-846A-5173-B6628A2ED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904" y="4051401"/>
            <a:ext cx="700112" cy="70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42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6 Faded 2023.wav"/>
          </p:stSnd>
        </p:sndAc>
      </p:transition>
    </mc:Choice>
    <mc:Fallback xmlns="">
      <p:transition spd="slow">
        <p:split orient="vert"/>
        <p:sndAc>
          <p:stSnd>
            <p:snd r:embed="rId17" name="6 Faded 202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316</TotalTime>
  <Words>40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2023-09-19T10:33:26Z</dcterms:modified>
</cp:coreProperties>
</file>