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3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image" Target="../media/image5.gif"/><Relationship Id="rId3" Type="http://schemas.openxmlformats.org/officeDocument/2006/relationships/image" Target="../media/image1.png"/><Relationship Id="rId21" Type="http://schemas.openxmlformats.org/officeDocument/2006/relationships/image" Target="../media/image8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2.wav"/><Relationship Id="rId2" Type="http://schemas.openxmlformats.org/officeDocument/2006/relationships/audio" Target="../media/audio1.wav"/><Relationship Id="rId16" Type="http://schemas.openxmlformats.org/officeDocument/2006/relationships/audio" Target="../media/audio11.wav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audio" Target="../media/audio10.wav"/><Relationship Id="rId23" Type="http://schemas.openxmlformats.org/officeDocument/2006/relationships/audio" Target="../media/audio1.wav"/><Relationship Id="rId10" Type="http://schemas.openxmlformats.org/officeDocument/2006/relationships/audio" Target="../media/audio7.wav"/><Relationship Id="rId19" Type="http://schemas.openxmlformats.org/officeDocument/2006/relationships/image" Target="../media/image6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9.wav"/><Relationship Id="rId22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73A59FA6-A3A0-9754-2BBD-16626C7524F4}"/>
              </a:ext>
            </a:extLst>
          </p:cNvPr>
          <p:cNvSpPr/>
          <p:nvPr/>
        </p:nvSpPr>
        <p:spPr>
          <a:xfrm>
            <a:off x="0" y="1772816"/>
            <a:ext cx="9102436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Beauty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of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french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accordion</a:t>
            </a:r>
            <a:endParaRPr lang="cs-CZ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</a:p>
          <a:p>
            <a:pPr algn="ctr"/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Beauté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l'accordéon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français</a:t>
            </a:r>
            <a:endParaRPr lang="cs-CZ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Le baroudeur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Sous une averse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Rivière en hiver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Célito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9 C'est jour de fête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10 Mademoiselle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11 Le feu d'l'amour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12 Clair de lune à Paris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350291" y="4594162"/>
            <a:ext cx="165965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Rivière en hiver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501875" y="5550510"/>
            <a:ext cx="124914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Célito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405293" y="5488808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C'est jour de fête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32200" y="4550784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Mademoiselle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6902430" y="3648419"/>
            <a:ext cx="206212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Le feu d'l'amour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005375" y="2746055"/>
            <a:ext cx="206757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Clair de lune à Paris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331013" y="2689511"/>
            <a:ext cx="158216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Le baroudeur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99559" y="3657579"/>
            <a:ext cx="173872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Sous une averse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4" name="Obrázek 3">
            <a:hlinkClick r:id="" action="ppaction://noaction">
              <a:snd r:embed="rId14" name="5 Sur le quai de Brest.wav"/>
            </a:hlinkClick>
            <a:extLst>
              <a:ext uri="{FF2B5EF4-FFF2-40B4-BE49-F238E27FC236}">
                <a16:creationId xmlns:a16="http://schemas.microsoft.com/office/drawing/2014/main" id="{5210F328-0DCC-3AE1-C459-9A837A322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867" y="4806949"/>
            <a:ext cx="791271" cy="791271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15" name="7 La valse des facteurs.wav"/>
            </a:hlinkClick>
            <a:extLst>
              <a:ext uri="{FF2B5EF4-FFF2-40B4-BE49-F238E27FC236}">
                <a16:creationId xmlns:a16="http://schemas.microsoft.com/office/drawing/2014/main" id="{A378BBCF-FC42-0C83-7685-D8F17336C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940" y="4817448"/>
            <a:ext cx="791271" cy="791271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16" name="6 Apéritif musette.wav"/>
            </a:hlinkClick>
            <a:extLst>
              <a:ext uri="{FF2B5EF4-FFF2-40B4-BE49-F238E27FC236}">
                <a16:creationId xmlns:a16="http://schemas.microsoft.com/office/drawing/2014/main" id="{0F70BD6F-8915-AAE8-C8C8-BA4CFD56DE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53" y="4815561"/>
            <a:ext cx="791271" cy="791271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17" name="8 Histoire d'un amour.wav"/>
            </a:hlinkClick>
            <a:extLst>
              <a:ext uri="{FF2B5EF4-FFF2-40B4-BE49-F238E27FC236}">
                <a16:creationId xmlns:a16="http://schemas.microsoft.com/office/drawing/2014/main" id="{99E730F8-D3E5-581C-94BF-9FA0D35591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484" y="4834507"/>
            <a:ext cx="791271" cy="791271"/>
          </a:xfrm>
          <a:prstGeom prst="rect">
            <a:avLst/>
          </a:prstGeom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DFC6BEA-B61C-A9D5-6EDE-D022588F8256}"/>
              </a:ext>
            </a:extLst>
          </p:cNvPr>
          <p:cNvSpPr/>
          <p:nvPr/>
        </p:nvSpPr>
        <p:spPr>
          <a:xfrm>
            <a:off x="5857365" y="5500799"/>
            <a:ext cx="193722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Histoire d'un amour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7A6B6E2F-1182-E017-D617-EEC2667C5E14}"/>
              </a:ext>
            </a:extLst>
          </p:cNvPr>
          <p:cNvSpPr/>
          <p:nvPr/>
        </p:nvSpPr>
        <p:spPr>
          <a:xfrm>
            <a:off x="4598182" y="5553987"/>
            <a:ext cx="141860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La valse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91B04EF7-AA5C-7468-87D1-E8FC9C345769}"/>
              </a:ext>
            </a:extLst>
          </p:cNvPr>
          <p:cNvSpPr/>
          <p:nvPr/>
        </p:nvSpPr>
        <p:spPr>
          <a:xfrm>
            <a:off x="3107601" y="552771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Apéritif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CBC8A47D-5571-B79C-A268-9D28E6CB5A05}"/>
              </a:ext>
            </a:extLst>
          </p:cNvPr>
          <p:cNvSpPr/>
          <p:nvPr/>
        </p:nvSpPr>
        <p:spPr>
          <a:xfrm>
            <a:off x="1760805" y="556041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Sur le quai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3 Rectángulo">
            <a:extLst>
              <a:ext uri="{FF2B5EF4-FFF2-40B4-BE49-F238E27FC236}">
                <a16:creationId xmlns:a16="http://schemas.microsoft.com/office/drawing/2014/main" id="{96D6387F-E2E9-CC6B-2801-83045419F713}"/>
              </a:ext>
            </a:extLst>
          </p:cNvPr>
          <p:cNvSpPr/>
          <p:nvPr/>
        </p:nvSpPr>
        <p:spPr>
          <a:xfrm>
            <a:off x="299559" y="710530"/>
            <a:ext cx="869119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Beauté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l'accordéon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" name="Obrázek 50">
            <a:extLst>
              <a:ext uri="{FF2B5EF4-FFF2-40B4-BE49-F238E27FC236}">
                <a16:creationId xmlns:a16="http://schemas.microsoft.com/office/drawing/2014/main" id="{31831592-462A-18DA-F253-941DE699DD9B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302" y="1232223"/>
            <a:ext cx="3733396" cy="3739930"/>
          </a:xfrm>
          <a:prstGeom prst="rect">
            <a:avLst/>
          </a:prstGeom>
        </p:spPr>
      </p:pic>
      <p:pic>
        <p:nvPicPr>
          <p:cNvPr id="52" name="Obrázek 51">
            <a:extLst>
              <a:ext uri="{FF2B5EF4-FFF2-40B4-BE49-F238E27FC236}">
                <a16:creationId xmlns:a16="http://schemas.microsoft.com/office/drawing/2014/main" id="{88CFCC4D-A4B5-C10A-95BF-4E4185AC91A8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833" y="1446660"/>
            <a:ext cx="1382494" cy="536425"/>
          </a:xfrm>
          <a:prstGeom prst="rect">
            <a:avLst/>
          </a:prstGeom>
        </p:spPr>
      </p:pic>
      <p:sp>
        <p:nvSpPr>
          <p:cNvPr id="53" name="3 Rectángulo">
            <a:extLst>
              <a:ext uri="{FF2B5EF4-FFF2-40B4-BE49-F238E27FC236}">
                <a16:creationId xmlns:a16="http://schemas.microsoft.com/office/drawing/2014/main" id="{F650521D-F9AD-E70E-9118-6FC02AF1F757}"/>
              </a:ext>
            </a:extLst>
          </p:cNvPr>
          <p:cNvSpPr/>
          <p:nvPr/>
        </p:nvSpPr>
        <p:spPr>
          <a:xfrm>
            <a:off x="1921088" y="1360039"/>
            <a:ext cx="83691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</a:t>
            </a:r>
            <a:endParaRPr lang="es-ES" sz="36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4" name="Obrázek 53">
            <a:extLst>
              <a:ext uri="{FF2B5EF4-FFF2-40B4-BE49-F238E27FC236}">
                <a16:creationId xmlns:a16="http://schemas.microsoft.com/office/drawing/2014/main" id="{0DE398F0-DC08-4951-9B03-E90058705E3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270" y="3070221"/>
            <a:ext cx="669062" cy="669062"/>
          </a:xfrm>
          <a:prstGeom prst="rect">
            <a:avLst/>
          </a:prstGeom>
        </p:spPr>
      </p:pic>
      <p:pic>
        <p:nvPicPr>
          <p:cNvPr id="55" name="Obrázek 54">
            <a:extLst>
              <a:ext uri="{FF2B5EF4-FFF2-40B4-BE49-F238E27FC236}">
                <a16:creationId xmlns:a16="http://schemas.microsoft.com/office/drawing/2014/main" id="{82930D2E-DDBE-45E9-FB1B-8F890B02C4F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169" y="3026121"/>
            <a:ext cx="669062" cy="669062"/>
          </a:xfrm>
          <a:prstGeom prst="rect">
            <a:avLst/>
          </a:prstGeom>
        </p:spPr>
      </p:pic>
      <p:pic>
        <p:nvPicPr>
          <p:cNvPr id="56" name="Obrázek 55">
            <a:extLst>
              <a:ext uri="{FF2B5EF4-FFF2-40B4-BE49-F238E27FC236}">
                <a16:creationId xmlns:a16="http://schemas.microsoft.com/office/drawing/2014/main" id="{17AF3AC2-67E3-24D6-ED75-C7BC72D42A5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951" y="1446660"/>
            <a:ext cx="1382494" cy="536425"/>
          </a:xfrm>
          <a:prstGeom prst="rect">
            <a:avLst/>
          </a:prstGeom>
        </p:spPr>
      </p:pic>
      <p:sp>
        <p:nvSpPr>
          <p:cNvPr id="59" name="3 Rectángulo">
            <a:extLst>
              <a:ext uri="{FF2B5EF4-FFF2-40B4-BE49-F238E27FC236}">
                <a16:creationId xmlns:a16="http://schemas.microsoft.com/office/drawing/2014/main" id="{E3D678A1-62B1-1D45-87F9-61B9FFDDCE76}"/>
              </a:ext>
            </a:extLst>
          </p:cNvPr>
          <p:cNvSpPr/>
          <p:nvPr/>
        </p:nvSpPr>
        <p:spPr>
          <a:xfrm>
            <a:off x="6421225" y="1341937"/>
            <a:ext cx="82744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</a:t>
            </a:r>
            <a:endParaRPr lang="es-ES" sz="36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0" name="Obrázek 59">
            <a:extLst>
              <a:ext uri="{FF2B5EF4-FFF2-40B4-BE49-F238E27FC236}">
                <a16:creationId xmlns:a16="http://schemas.microsoft.com/office/drawing/2014/main" id="{1DEE4AF1-9CD4-4AF4-A4CF-BB9BDC2B36EF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779" y="4035899"/>
            <a:ext cx="1625818" cy="757306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47DDE317-B1BC-DC7A-68B8-0CD47582E757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480" y="3160124"/>
            <a:ext cx="763914" cy="763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63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2 Clair de lune à Paris.wav"/>
          </p:stSnd>
        </p:sndAc>
      </p:transition>
    </mc:Choice>
    <mc:Fallback xmlns="">
      <p:transition spd="slow">
        <p:split orient="vert"/>
        <p:sndAc>
          <p:stSnd>
            <p:snd r:embed="rId23" name="12 Clair de lune à Par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312</TotalTime>
  <Words>67</Words>
  <Application>Microsoft Office PowerPoint</Application>
  <PresentationFormat>Předvádění na obrazovce (4:3)</PresentationFormat>
  <Paragraphs>22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2023-09-16T17:55:13Z</dcterms:modified>
</cp:coreProperties>
</file>