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Children and dogs </a:t>
            </a:r>
            <a:r>
              <a:rPr lang="en-US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Děti</a:t>
            </a:r>
            <a:r>
              <a:rPr lang="en-US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 psi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37FC9B02-5FF1-D4EF-D1FD-49B2E2178C15}"/>
              </a:ext>
            </a:extLst>
          </p:cNvPr>
          <p:cNvSpPr txBox="1"/>
          <p:nvPr/>
        </p:nvSpPr>
        <p:spPr>
          <a:xfrm>
            <a:off x="2483768" y="5805264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02DD5533-DE09-25AE-0DAA-9BE19E70A852}"/>
              </a:ext>
            </a:extLst>
          </p:cNvPr>
          <p:cNvSpPr/>
          <p:nvPr/>
        </p:nvSpPr>
        <p:spPr>
          <a:xfrm rot="16200000">
            <a:off x="1735082" y="5912235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Children and dogs Děti a psi">
            <a:hlinkClick r:id="" action="ppaction://media"/>
            <a:extLst>
              <a:ext uri="{FF2B5EF4-FFF2-40B4-BE49-F238E27FC236}">
                <a16:creationId xmlns:a16="http://schemas.microsoft.com/office/drawing/2014/main" id="{3E4E50B8-990C-E342-3653-0EFA556D10B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52060" y="406406"/>
            <a:ext cx="4934266" cy="453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93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19</Words>
  <Application>Microsoft Office PowerPoint</Application>
  <PresentationFormat>Předvádění na obrazovce (4:3)</PresentationFormat>
  <Paragraphs>3</Paragraphs>
  <Slides>2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2023-09-17T15:37:14Z</dcterms:modified>
</cp:coreProperties>
</file>