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71" r:id="rId3"/>
    <p:sldId id="256" r:id="rId4"/>
    <p:sldId id="269" r:id="rId5"/>
    <p:sldId id="270" r:id="rId6"/>
    <p:sldId id="267" r:id="rId7"/>
    <p:sldId id="268" r:id="rId8"/>
    <p:sldId id="265" r:id="rId9"/>
    <p:sldId id="264" r:id="rId10"/>
    <p:sldId id="263" r:id="rId11"/>
    <p:sldId id="281" r:id="rId12"/>
    <p:sldId id="282" r:id="rId13"/>
    <p:sldId id="283" r:id="rId14"/>
    <p:sldId id="262" r:id="rId15"/>
    <p:sldId id="279" r:id="rId16"/>
    <p:sldId id="280" r:id="rId17"/>
    <p:sldId id="261" r:id="rId18"/>
    <p:sldId id="278" r:id="rId19"/>
    <p:sldId id="277" r:id="rId20"/>
    <p:sldId id="276" r:id="rId21"/>
    <p:sldId id="260" r:id="rId22"/>
    <p:sldId id="274" r:id="rId23"/>
    <p:sldId id="273" r:id="rId24"/>
    <p:sldId id="259" r:id="rId25"/>
    <p:sldId id="258" r:id="rId26"/>
    <p:sldId id="286" r:id="rId27"/>
    <p:sldId id="272" r:id="rId28"/>
    <p:sldId id="285" r:id="rId29"/>
    <p:sldId id="257" r:id="rId30"/>
    <p:sldId id="284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n7DX18dGvQffjSX909hwA==" hashData="Jq7iyl9SU2MiyimupLlICOBiZZg0J1aYOiF7Zfr20pauYhRVCLOntlbUXgYrs/VcAT+AKMIuQGuJnbUGBxRoq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72B025-CF12-4804-BD44-3AF6708E00BB}" v="108" dt="2023-09-06T08:53:54.6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7" autoAdjust="0"/>
    <p:restoredTop sz="94660"/>
  </p:normalViewPr>
  <p:slideViewPr>
    <p:cSldViewPr snapToGrid="0">
      <p:cViewPr varScale="1">
        <p:scale>
          <a:sx n="94" d="100"/>
          <a:sy n="94" d="100"/>
        </p:scale>
        <p:origin x="84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D2E563-502E-211B-BB7B-FE32E6B0E4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C820071-F5B8-E8DA-2486-470DBACB1A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D0AE8A-0113-525F-5D21-35C136CC2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1E05-7CD2-4D89-8E21-25BBD38980BF}" type="datetimeFigureOut">
              <a:rPr lang="fr-FR" smtClean="0"/>
              <a:t>06/09/2023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1B6A1E-10A1-4B2E-6022-66D3D0954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F3AE7E-9AF6-4079-FFF8-5F90DCF00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F07BA-E0C1-4BCF-8351-A236403485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14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5CDF6B-7A0A-900F-8B16-E5EA7941F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F8F9E21-5838-A03D-4EBE-2B11E3C25A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189344-CE21-FF45-153A-215092155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1E05-7CD2-4D89-8E21-25BBD38980BF}" type="datetimeFigureOut">
              <a:rPr lang="fr-FR" smtClean="0"/>
              <a:t>06/09/2023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43B3D4-E309-1040-CF7D-B160EAFD5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350E6C-4C9F-1CDD-B052-0C717F21C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F07BA-E0C1-4BCF-8351-A236403485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6038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5C9F75-4F5F-8F9D-AA79-E0D3A2FC2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2A22784-879B-DE5D-0FE5-6BBDC1247F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5FC12F-E076-D17B-C1AB-C441E5403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1E05-7CD2-4D89-8E21-25BBD38980BF}" type="datetimeFigureOut">
              <a:rPr lang="fr-FR" smtClean="0"/>
              <a:t>06/09/2023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91547E9-96CF-5E19-2A9B-F6AD30ACA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25ED93F-AC47-4158-ED5C-A9782964B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F07BA-E0C1-4BCF-8351-A236403485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8024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1F734D-EED7-AB6E-9B1A-2BA2295DA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4DCADD-281E-9588-646D-8FF217E99C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F60B65E-59D4-09BD-1AC6-8E33C7E12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EE5AB58-0227-5B12-4267-A29241FC4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1E05-7CD2-4D89-8E21-25BBD38980BF}" type="datetimeFigureOut">
              <a:rPr lang="fr-FR" smtClean="0"/>
              <a:t>06/09/2023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20E15AD-1760-7A94-5746-C3E02B1A5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19E9593-E55B-51E4-BB3C-859D18C3F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F07BA-E0C1-4BCF-8351-A236403485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3341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5AA0C9-4493-FB87-CCB9-C234AD80E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E469B9-1A26-6D52-170D-4520588118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66A9F3-65A8-746C-5ECB-8799385442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2648E48-B529-96A3-C058-25368AE20D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293E954-AE0B-70E0-7417-C696CBF2AF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AC5DD06-3586-D4E1-7759-4CD56908C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1E05-7CD2-4D89-8E21-25BBD38980BF}" type="datetimeFigureOut">
              <a:rPr lang="fr-FR" smtClean="0"/>
              <a:t>06/09/2023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011C774-5AEA-5440-52A3-068FBDFC0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B282085-81F7-F742-2EFB-B77DDFA70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F07BA-E0C1-4BCF-8351-A236403485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516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8E1864-A4BF-FC7C-1674-0F3BED00D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E641F19-D364-D722-068A-2A92AED9B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1E05-7CD2-4D89-8E21-25BBD38980BF}" type="datetimeFigureOut">
              <a:rPr lang="fr-FR" smtClean="0"/>
              <a:t>06/09/2023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1252D92-B03A-AF80-3E26-B2DEE97FA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400F9B-6526-17B7-F6DF-89037ECA0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F07BA-E0C1-4BCF-8351-A236403485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907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C03BDFD-44D4-7A01-3DB7-2D4C35879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1E05-7CD2-4D89-8E21-25BBD38980BF}" type="datetimeFigureOut">
              <a:rPr lang="fr-FR" smtClean="0"/>
              <a:t>06/09/2023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6D555AC-125F-F5F8-7BA4-97768574C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8327640-03F5-0995-7EB4-47906457B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F07BA-E0C1-4BCF-8351-A236403485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3160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49B345-0108-DB71-F057-3FC6CC18F1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5467996-65F1-C3B7-6D49-086173BF18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3B97B87-2EA0-659C-0741-944A413B8F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A7EEFF1-22C6-5DCB-F3EB-49F712B91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1E05-7CD2-4D89-8E21-25BBD38980BF}" type="datetimeFigureOut">
              <a:rPr lang="fr-FR" smtClean="0"/>
              <a:t>06/09/2023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D46CB45-E958-E4C2-4CE8-D3B1041D7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1963CAF-133A-27E4-0043-367EFD30B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F07BA-E0C1-4BCF-8351-A236403485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315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D48477-727E-96B5-2D90-05DCDF201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4CFD536-D4AC-F540-73AE-C507F0DFB8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B1AB5BA-55EE-23FB-983B-5C80F2E0D1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B074C29-E18F-4BDB-4626-7E0410B4C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1E05-7CD2-4D89-8E21-25BBD38980BF}" type="datetimeFigureOut">
              <a:rPr lang="fr-FR" smtClean="0"/>
              <a:t>06/09/2023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5E7BCF6-0A15-3384-F825-02E9A7596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75A67D2-068B-666C-7D41-B9DEC341C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F07BA-E0C1-4BCF-8351-A236403485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3643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A5B039-BBF5-87B5-601C-043ABA4DE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FDB71-A967-DE3E-8B9A-85CF4D09A0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1F6A7F-E97A-EBEF-64E3-678EC828B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1E05-7CD2-4D89-8E21-25BBD38980BF}" type="datetimeFigureOut">
              <a:rPr lang="fr-FR" smtClean="0"/>
              <a:t>06/09/2023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49C358-7B0E-A85A-87EF-58B80CC5C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A4122E-5EED-931D-63F9-129365007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F07BA-E0C1-4BCF-8351-A236403485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129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406966A-2FF9-33C0-850B-81EADF5EB1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47C5388-DC44-6B4E-DB79-FBBC00FC99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D7AC35-183F-948C-9294-900CC08D19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1E05-7CD2-4D89-8E21-25BBD38980BF}" type="datetimeFigureOut">
              <a:rPr lang="fr-FR" smtClean="0"/>
              <a:t>06/09/2023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C10E44B-4E2E-5D10-0A61-28A48C9BE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A8FFC4-531E-49A0-7784-BB8859916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4F07BA-E0C1-4BCF-8351-A236403485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6150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0911F69-7AFF-4FAE-14E7-BAD3D4E2A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295AA92-D14F-FC16-AEE6-76D14C4F1A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39B56A2-D3E7-272A-2C21-9A0C32B6BB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91E05-7CD2-4D89-8E21-25BBD38980BF}" type="datetimeFigureOut">
              <a:rPr lang="fr-FR" smtClean="0"/>
              <a:t>06/09/2023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03EAA7-1B41-AABB-5622-75FDFDE90F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A87566-7EA0-3B69-8664-314847509D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4F07BA-E0C1-4BCF-8351-A236403485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3048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grotte, ciel&#10;&#10;Description générée automatiquement">
            <a:extLst>
              <a:ext uri="{FF2B5EF4-FFF2-40B4-BE49-F238E27FC236}">
                <a16:creationId xmlns:a16="http://schemas.microsoft.com/office/drawing/2014/main" id="{DA7BA23E-6B91-11CA-5716-3A7AB06384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661" y="189000"/>
            <a:ext cx="7472430" cy="648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0046A9-31D7-E4BA-FD93-C8AE40F2F196}"/>
              </a:ext>
            </a:extLst>
          </p:cNvPr>
          <p:cNvSpPr txBox="1"/>
          <p:nvPr/>
        </p:nvSpPr>
        <p:spPr>
          <a:xfrm>
            <a:off x="8145593" y="3575318"/>
            <a:ext cx="390416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Le pic du Canigou depuis le château de Quéribus à Cucugnan dans le département de l'Aude, dans le sud.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8DC82CC-FBC6-8C0B-ABAC-46E1255DD74B}"/>
              </a:ext>
            </a:extLst>
          </p:cNvPr>
          <p:cNvSpPr txBox="1"/>
          <p:nvPr/>
        </p:nvSpPr>
        <p:spPr>
          <a:xfrm>
            <a:off x="8145593" y="1769032"/>
            <a:ext cx="4123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Lorient Vous Présente L’Aude </a:t>
            </a:r>
          </a:p>
        </p:txBody>
      </p:sp>
    </p:spTree>
    <p:extLst>
      <p:ext uri="{BB962C8B-B14F-4D97-AF65-F5344CB8AC3E}">
        <p14:creationId xmlns:p14="http://schemas.microsoft.com/office/powerpoint/2010/main" val="1177150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  <p:sndAc>
          <p:stSnd loop="1">
            <p:snd r:embed="rId2" name="jean-pierre virgil AUDE.wav"/>
          </p:stSnd>
        </p:sndAc>
      </p:transition>
    </mc:Choice>
    <mc:Fallback>
      <p:transition spd="slow" advClick="0" advTm="10000">
        <p:fade/>
        <p:sndAc>
          <p:stSnd loop="1">
            <p:snd r:embed="rId2" name="jean-pierre virgil AUD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lever de soleil&#10;&#10;Description générée automatiquement">
            <a:extLst>
              <a:ext uri="{FF2B5EF4-FFF2-40B4-BE49-F238E27FC236}">
                <a16:creationId xmlns:a16="http://schemas.microsoft.com/office/drawing/2014/main" id="{2898B47F-16B5-32B8-5D10-DEC7D78686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291548"/>
            <a:ext cx="10560000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4A24B9-5E89-F7AA-7CDD-3AEA5006F1E7}"/>
              </a:ext>
            </a:extLst>
          </p:cNvPr>
          <p:cNvSpPr txBox="1"/>
          <p:nvPr/>
        </p:nvSpPr>
        <p:spPr>
          <a:xfrm>
            <a:off x="2107096" y="6277930"/>
            <a:ext cx="8454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Flamants roses à l'étang de Leucate dans l'extrême sud-est.</a:t>
            </a:r>
          </a:p>
        </p:txBody>
      </p:sp>
    </p:spTree>
    <p:extLst>
      <p:ext uri="{BB962C8B-B14F-4D97-AF65-F5344CB8AC3E}">
        <p14:creationId xmlns:p14="http://schemas.microsoft.com/office/powerpoint/2010/main" val="219945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crâne, os, Fossile&#10;&#10;Description générée automatiquement">
            <a:extLst>
              <a:ext uri="{FF2B5EF4-FFF2-40B4-BE49-F238E27FC236}">
                <a16:creationId xmlns:a16="http://schemas.microsoft.com/office/drawing/2014/main" id="{37E194D5-69DF-7516-9334-90C58F70AC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0544" y="189000"/>
            <a:ext cx="5890911" cy="648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B8CF37-9821-1BDB-7107-1CEB9FC3CA35}"/>
              </a:ext>
            </a:extLst>
          </p:cNvPr>
          <p:cNvSpPr txBox="1"/>
          <p:nvPr/>
        </p:nvSpPr>
        <p:spPr>
          <a:xfrm>
            <a:off x="185531" y="2133600"/>
            <a:ext cx="29022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Crâne de l'homme de Tautavel découvert à Tautavel, non loin de l'Aude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1157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herbe&#10;&#10;Description générée automatiquement">
            <a:extLst>
              <a:ext uri="{FF2B5EF4-FFF2-40B4-BE49-F238E27FC236}">
                <a16:creationId xmlns:a16="http://schemas.microsoft.com/office/drawing/2014/main" id="{19F117C0-11E5-8096-9535-5D0369003B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692" y="212034"/>
            <a:ext cx="10874615" cy="612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1B642C-AC3A-16CE-86C2-707F622B5613}"/>
              </a:ext>
            </a:extLst>
          </p:cNvPr>
          <p:cNvSpPr txBox="1"/>
          <p:nvPr/>
        </p:nvSpPr>
        <p:spPr>
          <a:xfrm>
            <a:off x="2054087" y="6332034"/>
            <a:ext cx="97138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Carcassonne, préfecture du département traversée par l'Aude.</a:t>
            </a:r>
          </a:p>
        </p:txBody>
      </p:sp>
    </p:spTree>
    <p:extLst>
      <p:ext uri="{BB962C8B-B14F-4D97-AF65-F5344CB8AC3E}">
        <p14:creationId xmlns:p14="http://schemas.microsoft.com/office/powerpoint/2010/main" val="2450886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herbe&#10;&#10;Description générée automatiquement">
            <a:extLst>
              <a:ext uri="{FF2B5EF4-FFF2-40B4-BE49-F238E27FC236}">
                <a16:creationId xmlns:a16="http://schemas.microsoft.com/office/drawing/2014/main" id="{E1BD18DA-B1A8-A48F-F3E9-E655F55392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612" y="1557000"/>
            <a:ext cx="10974776" cy="3744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4C9ACC-A9BC-CC51-275A-25100618AAE5}"/>
              </a:ext>
            </a:extLst>
          </p:cNvPr>
          <p:cNvSpPr txBox="1"/>
          <p:nvPr/>
        </p:nvSpPr>
        <p:spPr>
          <a:xfrm>
            <a:off x="3392557" y="5301000"/>
            <a:ext cx="9912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Paysage du Lauragais, dans le nord-ouest.</a:t>
            </a:r>
          </a:p>
        </p:txBody>
      </p:sp>
    </p:spTree>
    <p:extLst>
      <p:ext uri="{BB962C8B-B14F-4D97-AF65-F5344CB8AC3E}">
        <p14:creationId xmlns:p14="http://schemas.microsoft.com/office/powerpoint/2010/main" val="175178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égion montagneuse, nature&#10;&#10;Description générée automatiquement">
            <a:extLst>
              <a:ext uri="{FF2B5EF4-FFF2-40B4-BE49-F238E27FC236}">
                <a16:creationId xmlns:a16="http://schemas.microsoft.com/office/drawing/2014/main" id="{F11E4D63-8B48-75BB-4B03-C0255CC8F9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225287"/>
            <a:ext cx="7920000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58652F-F9B7-9DC6-8A9F-7CE997A0DFB2}"/>
              </a:ext>
            </a:extLst>
          </p:cNvPr>
          <p:cNvSpPr txBox="1"/>
          <p:nvPr/>
        </p:nvSpPr>
        <p:spPr>
          <a:xfrm>
            <a:off x="1709529" y="6165287"/>
            <a:ext cx="9978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Paysage de basse montagne dans le Razès à Quillan, dans le sud-ouest.</a:t>
            </a:r>
          </a:p>
        </p:txBody>
      </p:sp>
    </p:spTree>
    <p:extLst>
      <p:ext uri="{BB962C8B-B14F-4D97-AF65-F5344CB8AC3E}">
        <p14:creationId xmlns:p14="http://schemas.microsoft.com/office/powerpoint/2010/main" val="28217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région montagneuse&#10;&#10;Description générée automatiquement">
            <a:extLst>
              <a:ext uri="{FF2B5EF4-FFF2-40B4-BE49-F238E27FC236}">
                <a16:creationId xmlns:a16="http://schemas.microsoft.com/office/drawing/2014/main" id="{CBBE2869-FE5E-3802-0B6D-52B631685E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044" y="459000"/>
            <a:ext cx="8910000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85FD96-E575-0AD0-AFCB-4465561A7384}"/>
              </a:ext>
            </a:extLst>
          </p:cNvPr>
          <p:cNvSpPr txBox="1"/>
          <p:nvPr/>
        </p:nvSpPr>
        <p:spPr>
          <a:xfrm>
            <a:off x="9687340" y="1525943"/>
            <a:ext cx="22839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Les Pyrénées audoises : paysage au sommet du </a:t>
            </a:r>
            <a:r>
              <a:rPr lang="fr-FR" sz="2400" dirty="0" err="1">
                <a:solidFill>
                  <a:srgbClr val="FFFF00"/>
                </a:solidFill>
              </a:rPr>
              <a:t>pech</a:t>
            </a:r>
            <a:r>
              <a:rPr lang="fr-FR" sz="2400" dirty="0">
                <a:solidFill>
                  <a:srgbClr val="FFFF00"/>
                </a:solidFill>
              </a:rPr>
              <a:t> de Bugarach, et en arrière-plan, le pic de </a:t>
            </a:r>
            <a:r>
              <a:rPr lang="fr-FR" sz="2400" dirty="0" err="1">
                <a:solidFill>
                  <a:srgbClr val="FFFF00"/>
                </a:solidFill>
              </a:rPr>
              <a:t>Madrès</a:t>
            </a:r>
            <a:r>
              <a:rPr lang="fr-FR" sz="2400" dirty="0">
                <a:solidFill>
                  <a:srgbClr val="FFFF00"/>
                </a:solidFill>
              </a:rPr>
              <a:t>, dans le sud.</a:t>
            </a:r>
          </a:p>
        </p:txBody>
      </p:sp>
    </p:spTree>
    <p:extLst>
      <p:ext uri="{BB962C8B-B14F-4D97-AF65-F5344CB8AC3E}">
        <p14:creationId xmlns:p14="http://schemas.microsoft.com/office/powerpoint/2010/main" val="25507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montagne, ciel&#10;&#10;Description générée automatiquement">
            <a:extLst>
              <a:ext uri="{FF2B5EF4-FFF2-40B4-BE49-F238E27FC236}">
                <a16:creationId xmlns:a16="http://schemas.microsoft.com/office/drawing/2014/main" id="{0B7EA98A-FF30-383C-B94F-D858659E7F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0566" y="369000"/>
            <a:ext cx="8194139" cy="612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71F5F8-3350-2FDC-E664-DBB25980FBF5}"/>
              </a:ext>
            </a:extLst>
          </p:cNvPr>
          <p:cNvSpPr txBox="1"/>
          <p:nvPr/>
        </p:nvSpPr>
        <p:spPr>
          <a:xfrm>
            <a:off x="9462052" y="2014330"/>
            <a:ext cx="27299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Pic d'</a:t>
            </a:r>
            <a:r>
              <a:rPr lang="fr-FR" sz="2400" dirty="0" err="1">
                <a:solidFill>
                  <a:srgbClr val="FFFF00"/>
                </a:solidFill>
              </a:rPr>
              <a:t>Ourtiset</a:t>
            </a:r>
            <a:r>
              <a:rPr lang="fr-FR" sz="2400" dirty="0">
                <a:solidFill>
                  <a:srgbClr val="FFFF00"/>
                </a:solidFill>
              </a:rPr>
              <a:t> (au sud du pays de Sault) : un paysage de prairies d'estive (en médaillon : pic de </a:t>
            </a:r>
            <a:r>
              <a:rPr lang="fr-FR" sz="2400" dirty="0" err="1">
                <a:solidFill>
                  <a:srgbClr val="FFFF00"/>
                </a:solidFill>
              </a:rPr>
              <a:t>Bentaillole</a:t>
            </a:r>
            <a:r>
              <a:rPr lang="fr-FR" sz="2400" dirty="0">
                <a:solidFill>
                  <a:srgbClr val="FFFF00"/>
                </a:solidFill>
              </a:rPr>
              <a:t> depuis </a:t>
            </a:r>
            <a:r>
              <a:rPr lang="fr-FR" sz="2400" dirty="0" err="1">
                <a:solidFill>
                  <a:srgbClr val="FFFF00"/>
                </a:solidFill>
              </a:rPr>
              <a:t>Ourtiset</a:t>
            </a:r>
            <a:r>
              <a:rPr lang="fr-FR" sz="2400" dirty="0">
                <a:solidFill>
                  <a:srgbClr val="FFFF00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23435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utomne, paysage, arbre&#10;&#10;Description générée automatiquement">
            <a:extLst>
              <a:ext uri="{FF2B5EF4-FFF2-40B4-BE49-F238E27FC236}">
                <a16:creationId xmlns:a16="http://schemas.microsoft.com/office/drawing/2014/main" id="{6DD351E8-9380-E083-104C-6FE258E2D6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000" y="395791"/>
            <a:ext cx="10048000" cy="5652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5CDD56-4983-0539-A805-54B2B573D0CF}"/>
              </a:ext>
            </a:extLst>
          </p:cNvPr>
          <p:cNvSpPr txBox="1"/>
          <p:nvPr/>
        </p:nvSpPr>
        <p:spPr>
          <a:xfrm>
            <a:off x="1072000" y="6027003"/>
            <a:ext cx="111185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Les forêts de hêtres et de résineux couvrent la partie haute de la Montagne Noire dominée par le pic de </a:t>
            </a:r>
            <a:r>
              <a:rPr lang="fr-FR" sz="2400" dirty="0" err="1">
                <a:solidFill>
                  <a:srgbClr val="FFFF00"/>
                </a:solidFill>
              </a:rPr>
              <a:t>Nore</a:t>
            </a:r>
            <a:r>
              <a:rPr lang="fr-FR" sz="2400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30128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nature&#10;&#10;Description générée automatiquement">
            <a:extLst>
              <a:ext uri="{FF2B5EF4-FFF2-40B4-BE49-F238E27FC236}">
                <a16:creationId xmlns:a16="http://schemas.microsoft.com/office/drawing/2014/main" id="{55690AE9-DDD3-8708-FA48-B8FB39553B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304800"/>
            <a:ext cx="10560000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57BABB-6E34-905C-61D4-DEF5BC19723A}"/>
              </a:ext>
            </a:extLst>
          </p:cNvPr>
          <p:cNvSpPr txBox="1"/>
          <p:nvPr/>
        </p:nvSpPr>
        <p:spPr>
          <a:xfrm>
            <a:off x="4465982" y="6244800"/>
            <a:ext cx="10336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Entrée du port de Leucate.</a:t>
            </a:r>
          </a:p>
        </p:txBody>
      </p:sp>
    </p:spTree>
    <p:extLst>
      <p:ext uri="{BB962C8B-B14F-4D97-AF65-F5344CB8AC3E}">
        <p14:creationId xmlns:p14="http://schemas.microsoft.com/office/powerpoint/2010/main" val="1203108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sol&#10;&#10;Description générée automatiquement">
            <a:extLst>
              <a:ext uri="{FF2B5EF4-FFF2-40B4-BE49-F238E27FC236}">
                <a16:creationId xmlns:a16="http://schemas.microsoft.com/office/drawing/2014/main" id="{70D5AFC2-104E-7D18-B878-41B4A77273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9374" y="459000"/>
            <a:ext cx="9624306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6AFAF49-58FD-A01F-9351-1CC327B94933}"/>
              </a:ext>
            </a:extLst>
          </p:cNvPr>
          <p:cNvSpPr txBox="1"/>
          <p:nvPr/>
        </p:nvSpPr>
        <p:spPr>
          <a:xfrm>
            <a:off x="0" y="1392920"/>
            <a:ext cx="22793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 Une classe 100 de </a:t>
            </a:r>
            <a:r>
              <a:rPr lang="fr-FR" sz="2400" dirty="0" err="1">
                <a:solidFill>
                  <a:srgbClr val="FFFF00"/>
                </a:solidFill>
              </a:rPr>
              <a:t>Renfe</a:t>
            </a:r>
            <a:r>
              <a:rPr lang="fr-FR" sz="2400" dirty="0">
                <a:solidFill>
                  <a:srgbClr val="FFFF00"/>
                </a:solidFill>
              </a:rPr>
              <a:t> circule sous l'AVE 9729 Toulouse – Barcelone. Photographié entre Narbonne et Port-la-Nouvelle, France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01732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able, vaisselle, nourriture, assiette&#10;&#10;Description générée automatiquement">
            <a:extLst>
              <a:ext uri="{FF2B5EF4-FFF2-40B4-BE49-F238E27FC236}">
                <a16:creationId xmlns:a16="http://schemas.microsoft.com/office/drawing/2014/main" id="{E73D7FEB-645B-EA08-074F-90A7A661F6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9460" y="331247"/>
            <a:ext cx="7513080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441D36-F3ED-9421-D302-87E5384B66FA}"/>
              </a:ext>
            </a:extLst>
          </p:cNvPr>
          <p:cNvSpPr txBox="1"/>
          <p:nvPr/>
        </p:nvSpPr>
        <p:spPr>
          <a:xfrm>
            <a:off x="3670852" y="6295920"/>
            <a:ext cx="9581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Cassoulet à Carcassonne (Aude, France).</a:t>
            </a:r>
          </a:p>
        </p:txBody>
      </p:sp>
    </p:spTree>
    <p:extLst>
      <p:ext uri="{BB962C8B-B14F-4D97-AF65-F5344CB8AC3E}">
        <p14:creationId xmlns:p14="http://schemas.microsoft.com/office/powerpoint/2010/main" val="1908456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rive, nature&#10;&#10;Description générée automatiquement">
            <a:extLst>
              <a:ext uri="{FF2B5EF4-FFF2-40B4-BE49-F238E27FC236}">
                <a16:creationId xmlns:a16="http://schemas.microsoft.com/office/drawing/2014/main" id="{26B2367A-3DA5-DDC6-74D1-20235B7159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1000" y="331304"/>
            <a:ext cx="8910000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44C492-0C9D-7698-1BCA-4798D5A7E321}"/>
              </a:ext>
            </a:extLst>
          </p:cNvPr>
          <p:cNvSpPr txBox="1"/>
          <p:nvPr/>
        </p:nvSpPr>
        <p:spPr>
          <a:xfrm>
            <a:off x="3485321" y="6271304"/>
            <a:ext cx="9647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>
                <a:solidFill>
                  <a:srgbClr val="FFFF00"/>
                </a:solidFill>
              </a:rPr>
              <a:t>Cassoulet à Carcassonne (Aude, France).</a:t>
            </a:r>
            <a:endParaRPr lang="fr-F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059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331F75AC-16F4-7BDA-AF0F-1F1030450F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514" y="318052"/>
            <a:ext cx="10224972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258C73-6715-0CB0-1B53-18E3FC2CC38D}"/>
              </a:ext>
            </a:extLst>
          </p:cNvPr>
          <p:cNvSpPr txBox="1"/>
          <p:nvPr/>
        </p:nvSpPr>
        <p:spPr>
          <a:xfrm>
            <a:off x="4426225" y="6258052"/>
            <a:ext cx="94989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Château de Puilaurens.</a:t>
            </a:r>
          </a:p>
        </p:txBody>
      </p:sp>
    </p:spTree>
    <p:extLst>
      <p:ext uri="{BB962C8B-B14F-4D97-AF65-F5344CB8AC3E}">
        <p14:creationId xmlns:p14="http://schemas.microsoft.com/office/powerpoint/2010/main" val="1796164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ot de fleurs, sol, Aménagement paysager&#10;&#10;Description générée automatiquement">
            <a:extLst>
              <a:ext uri="{FF2B5EF4-FFF2-40B4-BE49-F238E27FC236}">
                <a16:creationId xmlns:a16="http://schemas.microsoft.com/office/drawing/2014/main" id="{715161ED-50CD-27FC-E70C-E3E9B8724F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357809"/>
            <a:ext cx="7920000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E4CE32-7E4D-E667-EA61-1DBAA3F5FA80}"/>
              </a:ext>
            </a:extLst>
          </p:cNvPr>
          <p:cNvSpPr txBox="1"/>
          <p:nvPr/>
        </p:nvSpPr>
        <p:spPr>
          <a:xfrm>
            <a:off x="2663687" y="6297809"/>
            <a:ext cx="883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>
                <a:solidFill>
                  <a:srgbClr val="FFFF00"/>
                </a:solidFill>
              </a:rPr>
              <a:t>Abbaye de Fontfroide, haut-lieu touristique de l'Aude.</a:t>
            </a:r>
            <a:endParaRPr lang="fr-F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54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terrain&#10;&#10;Description générée automatiquement">
            <a:extLst>
              <a:ext uri="{FF2B5EF4-FFF2-40B4-BE49-F238E27FC236}">
                <a16:creationId xmlns:a16="http://schemas.microsoft.com/office/drawing/2014/main" id="{421345D0-145F-401A-FDEA-7A2D81F6B8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318052"/>
            <a:ext cx="7920000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227373-8AF7-164D-AA1A-25F1D16D0D1A}"/>
              </a:ext>
            </a:extLst>
          </p:cNvPr>
          <p:cNvSpPr txBox="1"/>
          <p:nvPr/>
        </p:nvSpPr>
        <p:spPr>
          <a:xfrm>
            <a:off x="1205948" y="6258052"/>
            <a:ext cx="101909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La source de l'Aude, quelques centaines de mètres en amont du lac d'Aude.</a:t>
            </a:r>
          </a:p>
        </p:txBody>
      </p:sp>
    </p:spTree>
    <p:extLst>
      <p:ext uri="{BB962C8B-B14F-4D97-AF65-F5344CB8AC3E}">
        <p14:creationId xmlns:p14="http://schemas.microsoft.com/office/powerpoint/2010/main" val="3792793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queduc&#10;&#10;Description générée automatiquement">
            <a:extLst>
              <a:ext uri="{FF2B5EF4-FFF2-40B4-BE49-F238E27FC236}">
                <a16:creationId xmlns:a16="http://schemas.microsoft.com/office/drawing/2014/main" id="{D51F6E33-912B-B9C1-A16C-87239D0FB1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299973"/>
            <a:ext cx="7920000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D0B59A-9A16-117A-7608-DA6456615E89}"/>
              </a:ext>
            </a:extLst>
          </p:cNvPr>
          <p:cNvSpPr txBox="1"/>
          <p:nvPr/>
        </p:nvSpPr>
        <p:spPr>
          <a:xfrm>
            <a:off x="2136000" y="6327194"/>
            <a:ext cx="9766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dirty="0">
                <a:solidFill>
                  <a:srgbClr val="FFFF00"/>
                </a:solidFill>
              </a:rPr>
              <a:t>Lagrasse, Aude, France. L'</a:t>
            </a:r>
            <a:r>
              <a:rPr lang="fr-FR" sz="2400" dirty="0" err="1">
                <a:solidFill>
                  <a:srgbClr val="FFFF00"/>
                </a:solidFill>
              </a:rPr>
              <a:t>Orbieu</a:t>
            </a:r>
            <a:r>
              <a:rPr lang="fr-FR" sz="2400" dirty="0">
                <a:solidFill>
                  <a:srgbClr val="FFFF00"/>
                </a:solidFill>
              </a:rPr>
              <a:t>, vue vers le nord et vers l'aval.</a:t>
            </a:r>
          </a:p>
        </p:txBody>
      </p:sp>
    </p:spTree>
    <p:extLst>
      <p:ext uri="{BB962C8B-B14F-4D97-AF65-F5344CB8AC3E}">
        <p14:creationId xmlns:p14="http://schemas.microsoft.com/office/powerpoint/2010/main" val="466948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e&#10;&#10;Description générée automatiquement">
            <a:extLst>
              <a:ext uri="{FF2B5EF4-FFF2-40B4-BE49-F238E27FC236}">
                <a16:creationId xmlns:a16="http://schemas.microsoft.com/office/drawing/2014/main" id="{C4A784B5-75D7-E498-4D18-2614CE96EB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318052"/>
            <a:ext cx="7920000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1F769E-D380-2F2C-1105-2FBC51F4C05C}"/>
              </a:ext>
            </a:extLst>
          </p:cNvPr>
          <p:cNvSpPr txBox="1"/>
          <p:nvPr/>
        </p:nvSpPr>
        <p:spPr>
          <a:xfrm>
            <a:off x="3432313" y="6258052"/>
            <a:ext cx="9554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Le Pont-neuf franchit l'Aude à Limoux.</a:t>
            </a:r>
          </a:p>
        </p:txBody>
      </p:sp>
    </p:spTree>
    <p:extLst>
      <p:ext uri="{BB962C8B-B14F-4D97-AF65-F5344CB8AC3E}">
        <p14:creationId xmlns:p14="http://schemas.microsoft.com/office/powerpoint/2010/main" val="1472846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eau, rocher&#10;&#10;Description générée automatiquement">
            <a:extLst>
              <a:ext uri="{FF2B5EF4-FFF2-40B4-BE49-F238E27FC236}">
                <a16:creationId xmlns:a16="http://schemas.microsoft.com/office/drawing/2014/main" id="{92DB88E6-AA62-A508-BDF5-107EF908E3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265044"/>
            <a:ext cx="10560000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DEAF0B7-BF89-D12E-5E23-D190A1CEB9E9}"/>
              </a:ext>
            </a:extLst>
          </p:cNvPr>
          <p:cNvSpPr txBox="1"/>
          <p:nvPr/>
        </p:nvSpPr>
        <p:spPr>
          <a:xfrm>
            <a:off x="2703443" y="6205044"/>
            <a:ext cx="9223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Le fleuve à son embouchure aux Cabanes de Fleury.</a:t>
            </a:r>
          </a:p>
        </p:txBody>
      </p:sp>
    </p:spTree>
    <p:extLst>
      <p:ext uri="{BB962C8B-B14F-4D97-AF65-F5344CB8AC3E}">
        <p14:creationId xmlns:p14="http://schemas.microsoft.com/office/powerpoint/2010/main" val="86398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Description générée automatiquement">
            <a:extLst>
              <a:ext uri="{FF2B5EF4-FFF2-40B4-BE49-F238E27FC236}">
                <a16:creationId xmlns:a16="http://schemas.microsoft.com/office/drawing/2014/main" id="{38FC2C81-1DA7-6E46-B518-9DBA31CAF8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0535" y="459000"/>
            <a:ext cx="8930929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CDDBFD1-B85F-8C37-F105-FE2672045E97}"/>
              </a:ext>
            </a:extLst>
          </p:cNvPr>
          <p:cNvSpPr txBox="1"/>
          <p:nvPr/>
        </p:nvSpPr>
        <p:spPr>
          <a:xfrm>
            <a:off x="2994991" y="5568003"/>
            <a:ext cx="845488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Leuc</a:t>
            </a:r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commune française du département de l'Aude</a:t>
            </a:r>
          </a:p>
        </p:txBody>
      </p:sp>
    </p:spTree>
    <p:extLst>
      <p:ext uri="{BB962C8B-B14F-4D97-AF65-F5344CB8AC3E}">
        <p14:creationId xmlns:p14="http://schemas.microsoft.com/office/powerpoint/2010/main" val="1273764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7468038F-BE0F-CD22-A290-EB0CB3B232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5184" y="437322"/>
            <a:ext cx="8365902" cy="5580000"/>
          </a:xfrm>
          <a:prstGeom prst="rect">
            <a:avLst/>
          </a:prstGeom>
          <a:ln w="666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E9FF94-660E-2975-0074-F741A2C2801E}"/>
              </a:ext>
            </a:extLst>
          </p:cNvPr>
          <p:cNvSpPr txBox="1"/>
          <p:nvPr/>
        </p:nvSpPr>
        <p:spPr>
          <a:xfrm>
            <a:off x="5817704" y="6018648"/>
            <a:ext cx="8918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dirty="0">
                <a:solidFill>
                  <a:srgbClr val="FFFF00"/>
                </a:solidFill>
              </a:rPr>
              <a:t>Termes</a:t>
            </a:r>
          </a:p>
        </p:txBody>
      </p:sp>
    </p:spTree>
    <p:extLst>
      <p:ext uri="{BB962C8B-B14F-4D97-AF65-F5344CB8AC3E}">
        <p14:creationId xmlns:p14="http://schemas.microsoft.com/office/powerpoint/2010/main" val="2076590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Description générée automatiquement">
            <a:extLst>
              <a:ext uri="{FF2B5EF4-FFF2-40B4-BE49-F238E27FC236}">
                <a16:creationId xmlns:a16="http://schemas.microsoft.com/office/drawing/2014/main" id="{E7B43B27-3C4C-4152-6FAC-1450F86A0B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8159" y="318052"/>
            <a:ext cx="8635682" cy="576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2BD3C8-06E1-FBE6-4022-96587DC31D3F}"/>
              </a:ext>
            </a:extLst>
          </p:cNvPr>
          <p:cNvSpPr txBox="1"/>
          <p:nvPr/>
        </p:nvSpPr>
        <p:spPr>
          <a:xfrm>
            <a:off x="4865915" y="6078052"/>
            <a:ext cx="8635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>
                <a:solidFill>
                  <a:srgbClr val="FFFF00"/>
                </a:solidFill>
              </a:rPr>
              <a:t>Villerouge-Termènes</a:t>
            </a:r>
            <a:endParaRPr lang="fr-F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89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arbre, Vue plongeante&#10;&#10;Description générée automatiquement">
            <a:extLst>
              <a:ext uri="{FF2B5EF4-FFF2-40B4-BE49-F238E27FC236}">
                <a16:creationId xmlns:a16="http://schemas.microsoft.com/office/drawing/2014/main" id="{17B3C638-5CCA-5FF3-0EC0-369AF0EBE0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1674" y="410818"/>
            <a:ext cx="8648651" cy="576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A4EB52-8EB9-5BAB-DEDD-2814B1111CAD}"/>
              </a:ext>
            </a:extLst>
          </p:cNvPr>
          <p:cNvSpPr txBox="1"/>
          <p:nvPr/>
        </p:nvSpPr>
        <p:spPr>
          <a:xfrm>
            <a:off x="5349761" y="6170818"/>
            <a:ext cx="8648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Limoux</a:t>
            </a:r>
          </a:p>
        </p:txBody>
      </p:sp>
    </p:spTree>
    <p:extLst>
      <p:ext uri="{BB962C8B-B14F-4D97-AF65-F5344CB8AC3E}">
        <p14:creationId xmlns:p14="http://schemas.microsoft.com/office/powerpoint/2010/main" val="83700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ontagne, végétation&#10;&#10;Description générée automatiquement">
            <a:extLst>
              <a:ext uri="{FF2B5EF4-FFF2-40B4-BE49-F238E27FC236}">
                <a16:creationId xmlns:a16="http://schemas.microsoft.com/office/drawing/2014/main" id="{F4C6FE95-02C1-18C1-26F8-61CBA87E74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9831" y="198783"/>
            <a:ext cx="8932338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AE250F-AD9B-FEF4-C958-BEF1D0CD6639}"/>
              </a:ext>
            </a:extLst>
          </p:cNvPr>
          <p:cNvSpPr txBox="1"/>
          <p:nvPr/>
        </p:nvSpPr>
        <p:spPr>
          <a:xfrm>
            <a:off x="4359965" y="6138783"/>
            <a:ext cx="91572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Duilhac-sous-Peyrepertuse</a:t>
            </a:r>
          </a:p>
        </p:txBody>
      </p:sp>
    </p:spTree>
    <p:extLst>
      <p:ext uri="{BB962C8B-B14F-4D97-AF65-F5344CB8AC3E}">
        <p14:creationId xmlns:p14="http://schemas.microsoft.com/office/powerpoint/2010/main" val="3760504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Description générée automatiquement">
            <a:extLst>
              <a:ext uri="{FF2B5EF4-FFF2-40B4-BE49-F238E27FC236}">
                <a16:creationId xmlns:a16="http://schemas.microsoft.com/office/drawing/2014/main" id="{AECBE732-A5FC-904F-D0C4-D1E07DBD4A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3160" y="352983"/>
            <a:ext cx="8865680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87ACB1-7808-34A4-F338-3FCF895A341C}"/>
              </a:ext>
            </a:extLst>
          </p:cNvPr>
          <p:cNvSpPr txBox="1"/>
          <p:nvPr/>
        </p:nvSpPr>
        <p:spPr>
          <a:xfrm>
            <a:off x="5599056" y="6292983"/>
            <a:ext cx="94421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Cucugnan</a:t>
            </a:r>
          </a:p>
        </p:txBody>
      </p:sp>
    </p:spTree>
    <p:extLst>
      <p:ext uri="{BB962C8B-B14F-4D97-AF65-F5344CB8AC3E}">
        <p14:creationId xmlns:p14="http://schemas.microsoft.com/office/powerpoint/2010/main" val="3791409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CDE3DCC8-2986-AFD2-7500-EB58C7D712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179" y="185531"/>
            <a:ext cx="8905642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8E7613-38B5-ECB6-B61A-6913C6718764}"/>
              </a:ext>
            </a:extLst>
          </p:cNvPr>
          <p:cNvSpPr txBox="1"/>
          <p:nvPr/>
        </p:nvSpPr>
        <p:spPr>
          <a:xfrm>
            <a:off x="5532873" y="6125531"/>
            <a:ext cx="10031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dirty="0">
                <a:solidFill>
                  <a:srgbClr val="FFFF00"/>
                </a:solidFill>
              </a:rPr>
              <a:t>Talairan</a:t>
            </a:r>
          </a:p>
        </p:txBody>
      </p:sp>
    </p:spTree>
    <p:extLst>
      <p:ext uri="{BB962C8B-B14F-4D97-AF65-F5344CB8AC3E}">
        <p14:creationId xmlns:p14="http://schemas.microsoft.com/office/powerpoint/2010/main" val="4009015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église&#10;&#10;Description générée automatiquement">
            <a:extLst>
              <a:ext uri="{FF2B5EF4-FFF2-40B4-BE49-F238E27FC236}">
                <a16:creationId xmlns:a16="http://schemas.microsoft.com/office/drawing/2014/main" id="{6FAE1E6C-1BFB-0FED-039F-A8453E5B4D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357809"/>
            <a:ext cx="8640000" cy="576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42975A-F7E0-D6FC-C842-A75C3B225D97}"/>
              </a:ext>
            </a:extLst>
          </p:cNvPr>
          <p:cNvSpPr txBox="1"/>
          <p:nvPr/>
        </p:nvSpPr>
        <p:spPr>
          <a:xfrm>
            <a:off x="1431235" y="6117809"/>
            <a:ext cx="11131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: </a:t>
            </a:r>
            <a:r>
              <a:rPr lang="fr-FR" sz="2400" dirty="0">
                <a:solidFill>
                  <a:srgbClr val="FFFF00"/>
                </a:solidFill>
              </a:rPr>
              <a:t>église Saint-Félix de Lézignan-Corbières. Lézignan-Corbières, Aude, France</a:t>
            </a:r>
          </a:p>
        </p:txBody>
      </p:sp>
    </p:spTree>
    <p:extLst>
      <p:ext uri="{BB962C8B-B14F-4D97-AF65-F5344CB8AC3E}">
        <p14:creationId xmlns:p14="http://schemas.microsoft.com/office/powerpoint/2010/main" val="1587611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uvent, marché&#10;&#10;Description générée automatiquement">
            <a:extLst>
              <a:ext uri="{FF2B5EF4-FFF2-40B4-BE49-F238E27FC236}">
                <a16:creationId xmlns:a16="http://schemas.microsoft.com/office/drawing/2014/main" id="{A00D3EDF-D502-0BB6-006F-B25FAB18CE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331304"/>
            <a:ext cx="10560000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E83C96-572B-94A0-ECFA-7CFCAD8DE595}"/>
              </a:ext>
            </a:extLst>
          </p:cNvPr>
          <p:cNvSpPr txBox="1"/>
          <p:nvPr/>
        </p:nvSpPr>
        <p:spPr>
          <a:xfrm>
            <a:off x="2557669" y="6271304"/>
            <a:ext cx="90777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Le marché de Lézignan-Corbières sur la place </a:t>
            </a:r>
            <a:r>
              <a:rPr lang="fr-FR" sz="2400" dirty="0" err="1">
                <a:solidFill>
                  <a:srgbClr val="FFFF00"/>
                </a:solidFill>
              </a:rPr>
              <a:t>Cabrié</a:t>
            </a:r>
            <a:r>
              <a:rPr lang="fr-FR" sz="2400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4161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onument, Sculpture en bronze&#10;&#10;Description générée automatiquement">
            <a:extLst>
              <a:ext uri="{FF2B5EF4-FFF2-40B4-BE49-F238E27FC236}">
                <a16:creationId xmlns:a16="http://schemas.microsoft.com/office/drawing/2014/main" id="{C43794A2-39E4-90BA-27F6-B92F06889F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660" y="765000"/>
            <a:ext cx="9472000" cy="5328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2A18F0-E925-A3DE-B73C-6B328652662A}"/>
              </a:ext>
            </a:extLst>
          </p:cNvPr>
          <p:cNvSpPr txBox="1"/>
          <p:nvPr/>
        </p:nvSpPr>
        <p:spPr>
          <a:xfrm>
            <a:off x="9886121" y="1709532"/>
            <a:ext cx="230587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Sculpture en bronze commandée par la municipalité de Lézignan-Corbières et réalisée par Arthur Saura</a:t>
            </a:r>
          </a:p>
        </p:txBody>
      </p:sp>
    </p:spTree>
    <p:extLst>
      <p:ext uri="{BB962C8B-B14F-4D97-AF65-F5344CB8AC3E}">
        <p14:creationId xmlns:p14="http://schemas.microsoft.com/office/powerpoint/2010/main" val="3792562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63AE0F7C-FCCF-E809-40D2-3A331C5745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238539"/>
            <a:ext cx="7920000" cy="59400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719C1B-ADDF-DB09-0370-A8D7DCEED109}"/>
              </a:ext>
            </a:extLst>
          </p:cNvPr>
          <p:cNvSpPr txBox="1"/>
          <p:nvPr/>
        </p:nvSpPr>
        <p:spPr>
          <a:xfrm>
            <a:off x="2544418" y="6157796"/>
            <a:ext cx="8640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dirty="0">
                <a:solidFill>
                  <a:srgbClr val="FFFF00"/>
                </a:solidFill>
              </a:rPr>
              <a:t>Église Saint Genès de Ferrals-les-Corbières, Aude, France</a:t>
            </a:r>
          </a:p>
        </p:txBody>
      </p:sp>
    </p:spTree>
    <p:extLst>
      <p:ext uri="{BB962C8B-B14F-4D97-AF65-F5344CB8AC3E}">
        <p14:creationId xmlns:p14="http://schemas.microsoft.com/office/powerpoint/2010/main" val="1225052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bâtiment, chapelle, cathédrale, coffre&#10;&#10;Description générée automatiquement">
            <a:extLst>
              <a:ext uri="{FF2B5EF4-FFF2-40B4-BE49-F238E27FC236}">
                <a16:creationId xmlns:a16="http://schemas.microsoft.com/office/drawing/2014/main" id="{A6B9E110-0292-E870-E66D-A416046910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491" y="456335"/>
            <a:ext cx="7919999" cy="5940000"/>
          </a:xfrm>
          <a:prstGeom prst="rect">
            <a:avLst/>
          </a:prstGeom>
          <a:ln w="66675" cmpd="dbl">
            <a:solidFill>
              <a:srgbClr val="FFFF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F52E93E-54E5-08B2-6E75-09FEF643F2AD}"/>
              </a:ext>
            </a:extLst>
          </p:cNvPr>
          <p:cNvSpPr txBox="1"/>
          <p:nvPr/>
        </p:nvSpPr>
        <p:spPr>
          <a:xfrm>
            <a:off x="500491" y="6396335"/>
            <a:ext cx="9475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Église Sainte Eulalie de Thézan-des-Corbières, Aude, France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1F311B2-5259-7D65-A467-DC2637BAB38F}"/>
              </a:ext>
            </a:extLst>
          </p:cNvPr>
          <p:cNvSpPr txBox="1"/>
          <p:nvPr/>
        </p:nvSpPr>
        <p:spPr>
          <a:xfrm>
            <a:off x="8615680" y="1965434"/>
            <a:ext cx="3444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Lorient Vous A Présenté L’Aude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CD76F5A-6716-2AE9-E9DC-177431BA531C}"/>
              </a:ext>
            </a:extLst>
          </p:cNvPr>
          <p:cNvSpPr txBox="1"/>
          <p:nvPr/>
        </p:nvSpPr>
        <p:spPr>
          <a:xfrm>
            <a:off x="8615680" y="2796431"/>
            <a:ext cx="2915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AD09D5F-6D67-A183-D986-1AA566974A59}"/>
              </a:ext>
            </a:extLst>
          </p:cNvPr>
          <p:cNvSpPr txBox="1"/>
          <p:nvPr/>
        </p:nvSpPr>
        <p:spPr>
          <a:xfrm>
            <a:off x="9733280" y="3752086"/>
            <a:ext cx="333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097666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14:flip dir="r"/>
      </p:transition>
    </mc:Choice>
    <mc:Fallback>
      <p:transition spd="slow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341</Words>
  <Application>Microsoft Office PowerPoint</Application>
  <PresentationFormat>Grand écran</PresentationFormat>
  <Paragraphs>36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2023-09-05T13:02:29Z</dcterms:created>
  <dcterms:modified xsi:type="dcterms:W3CDTF">2023-09-06T08:54:36Z</dcterms:modified>
</cp:coreProperties>
</file>