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3" r:id="rId3"/>
    <p:sldId id="282" r:id="rId4"/>
    <p:sldId id="281" r:id="rId5"/>
    <p:sldId id="280" r:id="rId6"/>
    <p:sldId id="278" r:id="rId7"/>
    <p:sldId id="279" r:id="rId8"/>
    <p:sldId id="277" r:id="rId9"/>
    <p:sldId id="276" r:id="rId10"/>
    <p:sldId id="275" r:id="rId11"/>
    <p:sldId id="274" r:id="rId12"/>
    <p:sldId id="273" r:id="rId13"/>
    <p:sldId id="272" r:id="rId14"/>
    <p:sldId id="271" r:id="rId15"/>
    <p:sldId id="270" r:id="rId16"/>
    <p:sldId id="269" r:id="rId17"/>
    <p:sldId id="268" r:id="rId18"/>
    <p:sldId id="267" r:id="rId19"/>
    <p:sldId id="266" r:id="rId20"/>
    <p:sldId id="265" r:id="rId21"/>
    <p:sldId id="264" r:id="rId22"/>
    <p:sldId id="263" r:id="rId23"/>
    <p:sldId id="262" r:id="rId24"/>
    <p:sldId id="261" r:id="rId25"/>
    <p:sldId id="260" r:id="rId26"/>
    <p:sldId id="259" r:id="rId27"/>
    <p:sldId id="258" r:id="rId28"/>
    <p:sldId id="257" r:id="rId29"/>
    <p:sldId id="284" r:id="rId30"/>
    <p:sldId id="285" r:id="rId31"/>
    <p:sldId id="286" r:id="rId32"/>
    <p:sldId id="287" r:id="rId33"/>
    <p:sldId id="288"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hUBZk85rq/wlqflfF3mWA==" hashData="Biw7ospAu1O7qH5YA8DYdLUwvLQQWr34hb2ePt56qaah+qADIohZHcw2E0u9hgq9DSezTYPEX5F0Y/uys95d9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D095F7B-D8B5-4D33-88EB-AA5C76B9C046}" v="126" dt="2023-09-08T11:52:36.2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003" autoAdjust="0"/>
    <p:restoredTop sz="94660"/>
  </p:normalViewPr>
  <p:slideViewPr>
    <p:cSldViewPr snapToGrid="0">
      <p:cViewPr varScale="1">
        <p:scale>
          <a:sx n="89" d="100"/>
          <a:sy n="89" d="100"/>
        </p:scale>
        <p:origin x="66" y="2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6C2F06-5E1D-6541-62B7-7FFAAEEF86D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FF82C8A-E51A-82C3-44A8-9994BF8794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9B300BD-884C-24B7-5B39-C3DC2DC3DFD1}"/>
              </a:ext>
            </a:extLst>
          </p:cNvPr>
          <p:cNvSpPr>
            <a:spLocks noGrp="1"/>
          </p:cNvSpPr>
          <p:nvPr>
            <p:ph type="dt" sz="half" idx="10"/>
          </p:nvPr>
        </p:nvSpPr>
        <p:spPr/>
        <p:txBody>
          <a:bodyPr/>
          <a:lstStyle/>
          <a:p>
            <a:fld id="{483BA9A2-35BA-4EB2-B7F2-4D48E948AC27}" type="datetimeFigureOut">
              <a:rPr lang="fr-FR" smtClean="0"/>
              <a:t>08/09/2023</a:t>
            </a:fld>
            <a:endParaRPr lang="fr-FR"/>
          </a:p>
        </p:txBody>
      </p:sp>
      <p:sp>
        <p:nvSpPr>
          <p:cNvPr id="5" name="Espace réservé du pied de page 4">
            <a:extLst>
              <a:ext uri="{FF2B5EF4-FFF2-40B4-BE49-F238E27FC236}">
                <a16:creationId xmlns:a16="http://schemas.microsoft.com/office/drawing/2014/main" id="{AF10E52E-37BA-EDAA-C799-66B0B7EB8BC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6AB5163-7BD5-EB0E-445E-D07ADBCC36EA}"/>
              </a:ext>
            </a:extLst>
          </p:cNvPr>
          <p:cNvSpPr>
            <a:spLocks noGrp="1"/>
          </p:cNvSpPr>
          <p:nvPr>
            <p:ph type="sldNum" sz="quarter" idx="12"/>
          </p:nvPr>
        </p:nvSpPr>
        <p:spPr/>
        <p:txBody>
          <a:bodyPr/>
          <a:lstStyle/>
          <a:p>
            <a:fld id="{E5903D50-A4AC-4F91-8328-1FFF674157AE}" type="slidenum">
              <a:rPr lang="fr-FR" smtClean="0"/>
              <a:t>‹N°›</a:t>
            </a:fld>
            <a:endParaRPr lang="fr-FR"/>
          </a:p>
        </p:txBody>
      </p:sp>
    </p:spTree>
    <p:extLst>
      <p:ext uri="{BB962C8B-B14F-4D97-AF65-F5344CB8AC3E}">
        <p14:creationId xmlns:p14="http://schemas.microsoft.com/office/powerpoint/2010/main" val="710775821"/>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D4CA6D-43DD-10EB-21C3-C121363391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77C2A09-FA1D-A8D2-EFC1-B93B37C0275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30B6652-2213-3F34-87FF-A2633D80D5E3}"/>
              </a:ext>
            </a:extLst>
          </p:cNvPr>
          <p:cNvSpPr>
            <a:spLocks noGrp="1"/>
          </p:cNvSpPr>
          <p:nvPr>
            <p:ph type="dt" sz="half" idx="10"/>
          </p:nvPr>
        </p:nvSpPr>
        <p:spPr/>
        <p:txBody>
          <a:bodyPr/>
          <a:lstStyle/>
          <a:p>
            <a:fld id="{483BA9A2-35BA-4EB2-B7F2-4D48E948AC27}" type="datetimeFigureOut">
              <a:rPr lang="fr-FR" smtClean="0"/>
              <a:t>08/09/2023</a:t>
            </a:fld>
            <a:endParaRPr lang="fr-FR"/>
          </a:p>
        </p:txBody>
      </p:sp>
      <p:sp>
        <p:nvSpPr>
          <p:cNvPr id="5" name="Espace réservé du pied de page 4">
            <a:extLst>
              <a:ext uri="{FF2B5EF4-FFF2-40B4-BE49-F238E27FC236}">
                <a16:creationId xmlns:a16="http://schemas.microsoft.com/office/drawing/2014/main" id="{AE451AFC-7726-707A-8B9D-23102BEEF96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7A3453-1307-0850-0708-E44FAC4B75C9}"/>
              </a:ext>
            </a:extLst>
          </p:cNvPr>
          <p:cNvSpPr>
            <a:spLocks noGrp="1"/>
          </p:cNvSpPr>
          <p:nvPr>
            <p:ph type="sldNum" sz="quarter" idx="12"/>
          </p:nvPr>
        </p:nvSpPr>
        <p:spPr/>
        <p:txBody>
          <a:bodyPr/>
          <a:lstStyle/>
          <a:p>
            <a:fld id="{E5903D50-A4AC-4F91-8328-1FFF674157AE}" type="slidenum">
              <a:rPr lang="fr-FR" smtClean="0"/>
              <a:t>‹N°›</a:t>
            </a:fld>
            <a:endParaRPr lang="fr-FR"/>
          </a:p>
        </p:txBody>
      </p:sp>
    </p:spTree>
    <p:extLst>
      <p:ext uri="{BB962C8B-B14F-4D97-AF65-F5344CB8AC3E}">
        <p14:creationId xmlns:p14="http://schemas.microsoft.com/office/powerpoint/2010/main" val="2842958036"/>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6DC557-FFA1-C3A2-BD55-774A958BAF2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02CB5AD-EA35-B67D-00C8-10AD0B5F2E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E23B127-67AA-017D-095B-EB9DDD386E7E}"/>
              </a:ext>
            </a:extLst>
          </p:cNvPr>
          <p:cNvSpPr>
            <a:spLocks noGrp="1"/>
          </p:cNvSpPr>
          <p:nvPr>
            <p:ph type="dt" sz="half" idx="10"/>
          </p:nvPr>
        </p:nvSpPr>
        <p:spPr/>
        <p:txBody>
          <a:bodyPr/>
          <a:lstStyle/>
          <a:p>
            <a:fld id="{483BA9A2-35BA-4EB2-B7F2-4D48E948AC27}" type="datetimeFigureOut">
              <a:rPr lang="fr-FR" smtClean="0"/>
              <a:t>08/09/2023</a:t>
            </a:fld>
            <a:endParaRPr lang="fr-FR"/>
          </a:p>
        </p:txBody>
      </p:sp>
      <p:sp>
        <p:nvSpPr>
          <p:cNvPr id="5" name="Espace réservé du pied de page 4">
            <a:extLst>
              <a:ext uri="{FF2B5EF4-FFF2-40B4-BE49-F238E27FC236}">
                <a16:creationId xmlns:a16="http://schemas.microsoft.com/office/drawing/2014/main" id="{C899B4CB-A92F-70F2-ABE5-ECADEDADF7C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6DACFEB-6BB1-A29E-3003-5B561DA00932}"/>
              </a:ext>
            </a:extLst>
          </p:cNvPr>
          <p:cNvSpPr>
            <a:spLocks noGrp="1"/>
          </p:cNvSpPr>
          <p:nvPr>
            <p:ph type="sldNum" sz="quarter" idx="12"/>
          </p:nvPr>
        </p:nvSpPr>
        <p:spPr/>
        <p:txBody>
          <a:bodyPr/>
          <a:lstStyle/>
          <a:p>
            <a:fld id="{E5903D50-A4AC-4F91-8328-1FFF674157AE}" type="slidenum">
              <a:rPr lang="fr-FR" smtClean="0"/>
              <a:t>‹N°›</a:t>
            </a:fld>
            <a:endParaRPr lang="fr-FR"/>
          </a:p>
        </p:txBody>
      </p:sp>
    </p:spTree>
    <p:extLst>
      <p:ext uri="{BB962C8B-B14F-4D97-AF65-F5344CB8AC3E}">
        <p14:creationId xmlns:p14="http://schemas.microsoft.com/office/powerpoint/2010/main" val="2981150347"/>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E19DF5-AC1C-6D71-7741-7CC8BA092F6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28731E5-0F43-7CB5-9798-A9E527267E3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1DB16C7-808D-1FF4-830D-E0438AD4131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2B3D9C4-7F27-D267-A31D-F793509180AB}"/>
              </a:ext>
            </a:extLst>
          </p:cNvPr>
          <p:cNvSpPr>
            <a:spLocks noGrp="1"/>
          </p:cNvSpPr>
          <p:nvPr>
            <p:ph type="dt" sz="half" idx="10"/>
          </p:nvPr>
        </p:nvSpPr>
        <p:spPr/>
        <p:txBody>
          <a:bodyPr/>
          <a:lstStyle/>
          <a:p>
            <a:fld id="{483BA9A2-35BA-4EB2-B7F2-4D48E948AC27}" type="datetimeFigureOut">
              <a:rPr lang="fr-FR" smtClean="0"/>
              <a:t>08/09/2023</a:t>
            </a:fld>
            <a:endParaRPr lang="fr-FR"/>
          </a:p>
        </p:txBody>
      </p:sp>
      <p:sp>
        <p:nvSpPr>
          <p:cNvPr id="6" name="Espace réservé du pied de page 5">
            <a:extLst>
              <a:ext uri="{FF2B5EF4-FFF2-40B4-BE49-F238E27FC236}">
                <a16:creationId xmlns:a16="http://schemas.microsoft.com/office/drawing/2014/main" id="{242EE00B-AD8A-E53C-1AD1-833F0F0461A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07C88A5-5B8C-387F-8CF0-1BD6A4A408B2}"/>
              </a:ext>
            </a:extLst>
          </p:cNvPr>
          <p:cNvSpPr>
            <a:spLocks noGrp="1"/>
          </p:cNvSpPr>
          <p:nvPr>
            <p:ph type="sldNum" sz="quarter" idx="12"/>
          </p:nvPr>
        </p:nvSpPr>
        <p:spPr/>
        <p:txBody>
          <a:bodyPr/>
          <a:lstStyle/>
          <a:p>
            <a:fld id="{E5903D50-A4AC-4F91-8328-1FFF674157AE}" type="slidenum">
              <a:rPr lang="fr-FR" smtClean="0"/>
              <a:t>‹N°›</a:t>
            </a:fld>
            <a:endParaRPr lang="fr-FR"/>
          </a:p>
        </p:txBody>
      </p:sp>
    </p:spTree>
    <p:extLst>
      <p:ext uri="{BB962C8B-B14F-4D97-AF65-F5344CB8AC3E}">
        <p14:creationId xmlns:p14="http://schemas.microsoft.com/office/powerpoint/2010/main" val="1267451038"/>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7BF290-38F3-5196-F9D0-340E66D6B1B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D6BFE2E-803A-02F1-19FF-98A1FE5545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8797D11-52A8-951E-6923-CA7EED5467E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474A851-37F0-5858-8617-3C43321F03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24D7D08-1573-1502-CB3B-8FD24312D15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C69EB16-00A1-0CB8-01E8-779652F663B0}"/>
              </a:ext>
            </a:extLst>
          </p:cNvPr>
          <p:cNvSpPr>
            <a:spLocks noGrp="1"/>
          </p:cNvSpPr>
          <p:nvPr>
            <p:ph type="dt" sz="half" idx="10"/>
          </p:nvPr>
        </p:nvSpPr>
        <p:spPr/>
        <p:txBody>
          <a:bodyPr/>
          <a:lstStyle/>
          <a:p>
            <a:fld id="{483BA9A2-35BA-4EB2-B7F2-4D48E948AC27}" type="datetimeFigureOut">
              <a:rPr lang="fr-FR" smtClean="0"/>
              <a:t>08/09/2023</a:t>
            </a:fld>
            <a:endParaRPr lang="fr-FR"/>
          </a:p>
        </p:txBody>
      </p:sp>
      <p:sp>
        <p:nvSpPr>
          <p:cNvPr id="8" name="Espace réservé du pied de page 7">
            <a:extLst>
              <a:ext uri="{FF2B5EF4-FFF2-40B4-BE49-F238E27FC236}">
                <a16:creationId xmlns:a16="http://schemas.microsoft.com/office/drawing/2014/main" id="{354936A0-877C-B36A-FACF-092A8335B49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D2F325B-E996-77C8-9619-3E88599B5092}"/>
              </a:ext>
            </a:extLst>
          </p:cNvPr>
          <p:cNvSpPr>
            <a:spLocks noGrp="1"/>
          </p:cNvSpPr>
          <p:nvPr>
            <p:ph type="sldNum" sz="quarter" idx="12"/>
          </p:nvPr>
        </p:nvSpPr>
        <p:spPr/>
        <p:txBody>
          <a:bodyPr/>
          <a:lstStyle/>
          <a:p>
            <a:fld id="{E5903D50-A4AC-4F91-8328-1FFF674157AE}" type="slidenum">
              <a:rPr lang="fr-FR" smtClean="0"/>
              <a:t>‹N°›</a:t>
            </a:fld>
            <a:endParaRPr lang="fr-FR"/>
          </a:p>
        </p:txBody>
      </p:sp>
    </p:spTree>
    <p:extLst>
      <p:ext uri="{BB962C8B-B14F-4D97-AF65-F5344CB8AC3E}">
        <p14:creationId xmlns:p14="http://schemas.microsoft.com/office/powerpoint/2010/main" val="769510792"/>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819111-B189-5CB8-3FF5-1843234D769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0335BEF-621F-360D-CFD1-726F7CAA0E09}"/>
              </a:ext>
            </a:extLst>
          </p:cNvPr>
          <p:cNvSpPr>
            <a:spLocks noGrp="1"/>
          </p:cNvSpPr>
          <p:nvPr>
            <p:ph type="dt" sz="half" idx="10"/>
          </p:nvPr>
        </p:nvSpPr>
        <p:spPr/>
        <p:txBody>
          <a:bodyPr/>
          <a:lstStyle/>
          <a:p>
            <a:fld id="{483BA9A2-35BA-4EB2-B7F2-4D48E948AC27}" type="datetimeFigureOut">
              <a:rPr lang="fr-FR" smtClean="0"/>
              <a:t>08/09/2023</a:t>
            </a:fld>
            <a:endParaRPr lang="fr-FR"/>
          </a:p>
        </p:txBody>
      </p:sp>
      <p:sp>
        <p:nvSpPr>
          <p:cNvPr id="4" name="Espace réservé du pied de page 3">
            <a:extLst>
              <a:ext uri="{FF2B5EF4-FFF2-40B4-BE49-F238E27FC236}">
                <a16:creationId xmlns:a16="http://schemas.microsoft.com/office/drawing/2014/main" id="{69102051-6D9B-A3EB-6A20-31E65CFA12D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A0266FE-6770-70FD-87CF-0F373BE3D013}"/>
              </a:ext>
            </a:extLst>
          </p:cNvPr>
          <p:cNvSpPr>
            <a:spLocks noGrp="1"/>
          </p:cNvSpPr>
          <p:nvPr>
            <p:ph type="sldNum" sz="quarter" idx="12"/>
          </p:nvPr>
        </p:nvSpPr>
        <p:spPr/>
        <p:txBody>
          <a:bodyPr/>
          <a:lstStyle/>
          <a:p>
            <a:fld id="{E5903D50-A4AC-4F91-8328-1FFF674157AE}" type="slidenum">
              <a:rPr lang="fr-FR" smtClean="0"/>
              <a:t>‹N°›</a:t>
            </a:fld>
            <a:endParaRPr lang="fr-FR"/>
          </a:p>
        </p:txBody>
      </p:sp>
    </p:spTree>
    <p:extLst>
      <p:ext uri="{BB962C8B-B14F-4D97-AF65-F5344CB8AC3E}">
        <p14:creationId xmlns:p14="http://schemas.microsoft.com/office/powerpoint/2010/main" val="4165861349"/>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3F6D022-9DAA-A284-438C-C51B1F93F4A8}"/>
              </a:ext>
            </a:extLst>
          </p:cNvPr>
          <p:cNvSpPr>
            <a:spLocks noGrp="1"/>
          </p:cNvSpPr>
          <p:nvPr>
            <p:ph type="dt" sz="half" idx="10"/>
          </p:nvPr>
        </p:nvSpPr>
        <p:spPr/>
        <p:txBody>
          <a:bodyPr/>
          <a:lstStyle/>
          <a:p>
            <a:fld id="{483BA9A2-35BA-4EB2-B7F2-4D48E948AC27}" type="datetimeFigureOut">
              <a:rPr lang="fr-FR" smtClean="0"/>
              <a:t>08/09/2023</a:t>
            </a:fld>
            <a:endParaRPr lang="fr-FR"/>
          </a:p>
        </p:txBody>
      </p:sp>
      <p:sp>
        <p:nvSpPr>
          <p:cNvPr id="3" name="Espace réservé du pied de page 2">
            <a:extLst>
              <a:ext uri="{FF2B5EF4-FFF2-40B4-BE49-F238E27FC236}">
                <a16:creationId xmlns:a16="http://schemas.microsoft.com/office/drawing/2014/main" id="{DB1142DE-F88B-7594-2348-E498815772B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60434F4-59BA-B931-4299-BA92029B5E78}"/>
              </a:ext>
            </a:extLst>
          </p:cNvPr>
          <p:cNvSpPr>
            <a:spLocks noGrp="1"/>
          </p:cNvSpPr>
          <p:nvPr>
            <p:ph type="sldNum" sz="quarter" idx="12"/>
          </p:nvPr>
        </p:nvSpPr>
        <p:spPr/>
        <p:txBody>
          <a:bodyPr/>
          <a:lstStyle/>
          <a:p>
            <a:fld id="{E5903D50-A4AC-4F91-8328-1FFF674157AE}" type="slidenum">
              <a:rPr lang="fr-FR" smtClean="0"/>
              <a:t>‹N°›</a:t>
            </a:fld>
            <a:endParaRPr lang="fr-FR"/>
          </a:p>
        </p:txBody>
      </p:sp>
    </p:spTree>
    <p:extLst>
      <p:ext uri="{BB962C8B-B14F-4D97-AF65-F5344CB8AC3E}">
        <p14:creationId xmlns:p14="http://schemas.microsoft.com/office/powerpoint/2010/main" val="3945385479"/>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4A8370-1A9A-19CA-4EDC-9DABD6FFCE3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7FA775D-0E94-5A58-3FA4-7DE2689E80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E7BB4E5-DB53-5777-47C8-C3AD07FE04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01BBE3D-F951-487D-1BEF-FEC81CBEA633}"/>
              </a:ext>
            </a:extLst>
          </p:cNvPr>
          <p:cNvSpPr>
            <a:spLocks noGrp="1"/>
          </p:cNvSpPr>
          <p:nvPr>
            <p:ph type="dt" sz="half" idx="10"/>
          </p:nvPr>
        </p:nvSpPr>
        <p:spPr/>
        <p:txBody>
          <a:bodyPr/>
          <a:lstStyle/>
          <a:p>
            <a:fld id="{483BA9A2-35BA-4EB2-B7F2-4D48E948AC27}" type="datetimeFigureOut">
              <a:rPr lang="fr-FR" smtClean="0"/>
              <a:t>08/09/2023</a:t>
            </a:fld>
            <a:endParaRPr lang="fr-FR"/>
          </a:p>
        </p:txBody>
      </p:sp>
      <p:sp>
        <p:nvSpPr>
          <p:cNvPr id="6" name="Espace réservé du pied de page 5">
            <a:extLst>
              <a:ext uri="{FF2B5EF4-FFF2-40B4-BE49-F238E27FC236}">
                <a16:creationId xmlns:a16="http://schemas.microsoft.com/office/drawing/2014/main" id="{FB27EA1B-CE4A-45A3-C98B-B74BBEF0E20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48CDAF0-E914-387A-2824-EBC0FDF777ED}"/>
              </a:ext>
            </a:extLst>
          </p:cNvPr>
          <p:cNvSpPr>
            <a:spLocks noGrp="1"/>
          </p:cNvSpPr>
          <p:nvPr>
            <p:ph type="sldNum" sz="quarter" idx="12"/>
          </p:nvPr>
        </p:nvSpPr>
        <p:spPr/>
        <p:txBody>
          <a:bodyPr/>
          <a:lstStyle/>
          <a:p>
            <a:fld id="{E5903D50-A4AC-4F91-8328-1FFF674157AE}" type="slidenum">
              <a:rPr lang="fr-FR" smtClean="0"/>
              <a:t>‹N°›</a:t>
            </a:fld>
            <a:endParaRPr lang="fr-FR"/>
          </a:p>
        </p:txBody>
      </p:sp>
    </p:spTree>
    <p:extLst>
      <p:ext uri="{BB962C8B-B14F-4D97-AF65-F5344CB8AC3E}">
        <p14:creationId xmlns:p14="http://schemas.microsoft.com/office/powerpoint/2010/main" val="3102079022"/>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99947F-5EB1-8552-3845-C339781E4EF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A089273-EBE3-E11D-360E-4C1916E4F39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906B6A8-982E-7A36-7AE6-9819609722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BA29D5E-81B8-4586-346E-1DFF52045E32}"/>
              </a:ext>
            </a:extLst>
          </p:cNvPr>
          <p:cNvSpPr>
            <a:spLocks noGrp="1"/>
          </p:cNvSpPr>
          <p:nvPr>
            <p:ph type="dt" sz="half" idx="10"/>
          </p:nvPr>
        </p:nvSpPr>
        <p:spPr/>
        <p:txBody>
          <a:bodyPr/>
          <a:lstStyle/>
          <a:p>
            <a:fld id="{483BA9A2-35BA-4EB2-B7F2-4D48E948AC27}" type="datetimeFigureOut">
              <a:rPr lang="fr-FR" smtClean="0"/>
              <a:t>08/09/2023</a:t>
            </a:fld>
            <a:endParaRPr lang="fr-FR"/>
          </a:p>
        </p:txBody>
      </p:sp>
      <p:sp>
        <p:nvSpPr>
          <p:cNvPr id="6" name="Espace réservé du pied de page 5">
            <a:extLst>
              <a:ext uri="{FF2B5EF4-FFF2-40B4-BE49-F238E27FC236}">
                <a16:creationId xmlns:a16="http://schemas.microsoft.com/office/drawing/2014/main" id="{25253FE2-953E-07ED-2AAE-37A3AE03CC5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06A0A78-4125-B5AF-C0B6-C572661B3877}"/>
              </a:ext>
            </a:extLst>
          </p:cNvPr>
          <p:cNvSpPr>
            <a:spLocks noGrp="1"/>
          </p:cNvSpPr>
          <p:nvPr>
            <p:ph type="sldNum" sz="quarter" idx="12"/>
          </p:nvPr>
        </p:nvSpPr>
        <p:spPr/>
        <p:txBody>
          <a:bodyPr/>
          <a:lstStyle/>
          <a:p>
            <a:fld id="{E5903D50-A4AC-4F91-8328-1FFF674157AE}" type="slidenum">
              <a:rPr lang="fr-FR" smtClean="0"/>
              <a:t>‹N°›</a:t>
            </a:fld>
            <a:endParaRPr lang="fr-FR"/>
          </a:p>
        </p:txBody>
      </p:sp>
    </p:spTree>
    <p:extLst>
      <p:ext uri="{BB962C8B-B14F-4D97-AF65-F5344CB8AC3E}">
        <p14:creationId xmlns:p14="http://schemas.microsoft.com/office/powerpoint/2010/main" val="2515518350"/>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39B765-6D5B-82D9-A673-3EDE115B103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493AE5D-4A2B-1FF9-2824-7D16280BB6C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A7A68B9-3423-1102-785B-51B27BE43C6D}"/>
              </a:ext>
            </a:extLst>
          </p:cNvPr>
          <p:cNvSpPr>
            <a:spLocks noGrp="1"/>
          </p:cNvSpPr>
          <p:nvPr>
            <p:ph type="dt" sz="half" idx="10"/>
          </p:nvPr>
        </p:nvSpPr>
        <p:spPr/>
        <p:txBody>
          <a:bodyPr/>
          <a:lstStyle/>
          <a:p>
            <a:fld id="{483BA9A2-35BA-4EB2-B7F2-4D48E948AC27}" type="datetimeFigureOut">
              <a:rPr lang="fr-FR" smtClean="0"/>
              <a:t>08/09/2023</a:t>
            </a:fld>
            <a:endParaRPr lang="fr-FR"/>
          </a:p>
        </p:txBody>
      </p:sp>
      <p:sp>
        <p:nvSpPr>
          <p:cNvPr id="5" name="Espace réservé du pied de page 4">
            <a:extLst>
              <a:ext uri="{FF2B5EF4-FFF2-40B4-BE49-F238E27FC236}">
                <a16:creationId xmlns:a16="http://schemas.microsoft.com/office/drawing/2014/main" id="{856FDE02-980A-2C4B-EBA0-997E012904E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322C50-28A3-1E83-588B-9FD2B6B30150}"/>
              </a:ext>
            </a:extLst>
          </p:cNvPr>
          <p:cNvSpPr>
            <a:spLocks noGrp="1"/>
          </p:cNvSpPr>
          <p:nvPr>
            <p:ph type="sldNum" sz="quarter" idx="12"/>
          </p:nvPr>
        </p:nvSpPr>
        <p:spPr/>
        <p:txBody>
          <a:bodyPr/>
          <a:lstStyle/>
          <a:p>
            <a:fld id="{E5903D50-A4AC-4F91-8328-1FFF674157AE}" type="slidenum">
              <a:rPr lang="fr-FR" smtClean="0"/>
              <a:t>‹N°›</a:t>
            </a:fld>
            <a:endParaRPr lang="fr-FR"/>
          </a:p>
        </p:txBody>
      </p:sp>
    </p:spTree>
    <p:extLst>
      <p:ext uri="{BB962C8B-B14F-4D97-AF65-F5344CB8AC3E}">
        <p14:creationId xmlns:p14="http://schemas.microsoft.com/office/powerpoint/2010/main" val="3308084246"/>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DD90348-F778-000D-A0DE-CF5329BA1EC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FD40B41-65FC-8BFA-885E-2C515195363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5767E2F-49B8-F498-3A4B-669082AF4067}"/>
              </a:ext>
            </a:extLst>
          </p:cNvPr>
          <p:cNvSpPr>
            <a:spLocks noGrp="1"/>
          </p:cNvSpPr>
          <p:nvPr>
            <p:ph type="dt" sz="half" idx="10"/>
          </p:nvPr>
        </p:nvSpPr>
        <p:spPr/>
        <p:txBody>
          <a:bodyPr/>
          <a:lstStyle/>
          <a:p>
            <a:fld id="{483BA9A2-35BA-4EB2-B7F2-4D48E948AC27}" type="datetimeFigureOut">
              <a:rPr lang="fr-FR" smtClean="0"/>
              <a:t>08/09/2023</a:t>
            </a:fld>
            <a:endParaRPr lang="fr-FR"/>
          </a:p>
        </p:txBody>
      </p:sp>
      <p:sp>
        <p:nvSpPr>
          <p:cNvPr id="5" name="Espace réservé du pied de page 4">
            <a:extLst>
              <a:ext uri="{FF2B5EF4-FFF2-40B4-BE49-F238E27FC236}">
                <a16:creationId xmlns:a16="http://schemas.microsoft.com/office/drawing/2014/main" id="{C4F6FB19-F66C-E0EE-6A22-A87252EEC67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6E05D25-071C-49A3-7BF8-C8420B927F9D}"/>
              </a:ext>
            </a:extLst>
          </p:cNvPr>
          <p:cNvSpPr>
            <a:spLocks noGrp="1"/>
          </p:cNvSpPr>
          <p:nvPr>
            <p:ph type="sldNum" sz="quarter" idx="12"/>
          </p:nvPr>
        </p:nvSpPr>
        <p:spPr/>
        <p:txBody>
          <a:bodyPr/>
          <a:lstStyle/>
          <a:p>
            <a:fld id="{E5903D50-A4AC-4F91-8328-1FFF674157AE}" type="slidenum">
              <a:rPr lang="fr-FR" smtClean="0"/>
              <a:t>‹N°›</a:t>
            </a:fld>
            <a:endParaRPr lang="fr-FR"/>
          </a:p>
        </p:txBody>
      </p:sp>
    </p:spTree>
    <p:extLst>
      <p:ext uri="{BB962C8B-B14F-4D97-AF65-F5344CB8AC3E}">
        <p14:creationId xmlns:p14="http://schemas.microsoft.com/office/powerpoint/2010/main" val="3923960424"/>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4B0CA5F-471A-27ED-D3E3-386A27E045A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514BAB2-3E8C-703B-142A-DB448EA1FF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B400DE9-7F34-352B-1170-38553E2D23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3BA9A2-35BA-4EB2-B7F2-4D48E948AC27}" type="datetimeFigureOut">
              <a:rPr lang="fr-FR" smtClean="0"/>
              <a:t>08/09/2023</a:t>
            </a:fld>
            <a:endParaRPr lang="fr-FR"/>
          </a:p>
        </p:txBody>
      </p:sp>
      <p:sp>
        <p:nvSpPr>
          <p:cNvPr id="5" name="Espace réservé du pied de page 4">
            <a:extLst>
              <a:ext uri="{FF2B5EF4-FFF2-40B4-BE49-F238E27FC236}">
                <a16:creationId xmlns:a16="http://schemas.microsoft.com/office/drawing/2014/main" id="{8D572C4E-C344-9CC8-D853-69462AA307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C2FA747-A9A0-FEA6-9CF3-EACDA2997B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903D50-A4AC-4F91-8328-1FFF674157AE}" type="slidenum">
              <a:rPr lang="fr-FR" smtClean="0"/>
              <a:t>‹N°›</a:t>
            </a:fld>
            <a:endParaRPr lang="fr-FR"/>
          </a:p>
        </p:txBody>
      </p:sp>
    </p:spTree>
    <p:extLst>
      <p:ext uri="{BB962C8B-B14F-4D97-AF65-F5344CB8AC3E}">
        <p14:creationId xmlns:p14="http://schemas.microsoft.com/office/powerpoint/2010/main" val="30894215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nuage, ciel, maison&#10;&#10;Description générée automatiquement">
            <a:extLst>
              <a:ext uri="{FF2B5EF4-FFF2-40B4-BE49-F238E27FC236}">
                <a16:creationId xmlns:a16="http://schemas.microsoft.com/office/drawing/2014/main" id="{5FA32299-E401-ACA2-7FEB-666EEF7AAE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5277" y="549000"/>
            <a:ext cx="8321445" cy="5760000"/>
          </a:xfrm>
          <a:prstGeom prst="rect">
            <a:avLst/>
          </a:prstGeom>
          <a:ln w="63500" cmpd="dbl">
            <a:solidFill>
              <a:schemeClr val="tx1"/>
            </a:solidFill>
          </a:ln>
        </p:spPr>
      </p:pic>
      <p:sp>
        <p:nvSpPr>
          <p:cNvPr id="6" name="ZoneTexte 5">
            <a:extLst>
              <a:ext uri="{FF2B5EF4-FFF2-40B4-BE49-F238E27FC236}">
                <a16:creationId xmlns:a16="http://schemas.microsoft.com/office/drawing/2014/main" id="{4B7C9A27-7EAD-E9A2-EB14-9F0BE34831B6}"/>
              </a:ext>
            </a:extLst>
          </p:cNvPr>
          <p:cNvSpPr txBox="1"/>
          <p:nvPr/>
        </p:nvSpPr>
        <p:spPr>
          <a:xfrm>
            <a:off x="2743200" y="87335"/>
            <a:ext cx="10164417" cy="461665"/>
          </a:xfrm>
          <a:prstGeom prst="rect">
            <a:avLst/>
          </a:prstGeom>
          <a:noFill/>
        </p:spPr>
        <p:txBody>
          <a:bodyPr wrap="square" rtlCol="0">
            <a:spAutoFit/>
          </a:bodyPr>
          <a:lstStyle/>
          <a:p>
            <a:r>
              <a:rPr lang="fr-FR" sz="2400" b="1" dirty="0"/>
              <a:t>Lorient Vous Présente La Ville De Rodez ( L(Aveyron )</a:t>
            </a:r>
          </a:p>
        </p:txBody>
      </p:sp>
      <p:sp>
        <p:nvSpPr>
          <p:cNvPr id="7" name="ZoneTexte 6">
            <a:extLst>
              <a:ext uri="{FF2B5EF4-FFF2-40B4-BE49-F238E27FC236}">
                <a16:creationId xmlns:a16="http://schemas.microsoft.com/office/drawing/2014/main" id="{E0B1688E-0616-F236-6C5B-B7B36B4E818B}"/>
              </a:ext>
            </a:extLst>
          </p:cNvPr>
          <p:cNvSpPr txBox="1"/>
          <p:nvPr/>
        </p:nvSpPr>
        <p:spPr>
          <a:xfrm>
            <a:off x="2743200" y="6309000"/>
            <a:ext cx="9780104" cy="461665"/>
          </a:xfrm>
          <a:prstGeom prst="rect">
            <a:avLst/>
          </a:prstGeom>
          <a:noFill/>
        </p:spPr>
        <p:txBody>
          <a:bodyPr wrap="square" rtlCol="0">
            <a:spAutoFit/>
          </a:bodyPr>
          <a:lstStyle/>
          <a:p>
            <a:r>
              <a:rPr lang="fr-FR" sz="2400" b="1" dirty="0"/>
              <a:t>Vue de Rodez depuis Le Monastère, Aveyron, France</a:t>
            </a:r>
          </a:p>
        </p:txBody>
      </p:sp>
    </p:spTree>
    <p:extLst>
      <p:ext uri="{BB962C8B-B14F-4D97-AF65-F5344CB8AC3E}">
        <p14:creationId xmlns:p14="http://schemas.microsoft.com/office/powerpoint/2010/main" val="2094708185"/>
      </p:ext>
    </p:extLst>
  </p:cSld>
  <p:clrMapOvr>
    <a:masterClrMapping/>
  </p:clrMapOvr>
  <mc:AlternateContent xmlns:mc="http://schemas.openxmlformats.org/markup-compatibility/2006">
    <mc:Choice xmlns:p14="http://schemas.microsoft.com/office/powerpoint/2010/main" Requires="p14">
      <p:transition spd="slow" p14:dur="5000" advClick="0" advTm="12000">
        <p:dissolve/>
        <p:sndAc>
          <p:stSnd loop="1">
            <p:snd r:embed="rId2" name="Mon aveyron chanson et paysages.wav"/>
          </p:stSnd>
        </p:sndAc>
      </p:transition>
    </mc:Choice>
    <mc:Fallback>
      <p:transition spd="slow" advClick="0" advTm="12000">
        <p:dissolve/>
        <p:sndAc>
          <p:stSnd loop="1">
            <p:snd r:embed="rId2" name="Mon aveyron chanson et paysag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F5943FD6-1E1F-19B7-FBFE-15AA434A9F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27360" y="189000"/>
            <a:ext cx="4320000" cy="6480000"/>
          </a:xfrm>
          <a:prstGeom prst="rect">
            <a:avLst/>
          </a:prstGeom>
          <a:ln w="63500" cmpd="dbl">
            <a:solidFill>
              <a:schemeClr val="tx1"/>
            </a:solidFill>
          </a:ln>
        </p:spPr>
      </p:pic>
      <p:sp>
        <p:nvSpPr>
          <p:cNvPr id="4" name="ZoneTexte 3">
            <a:extLst>
              <a:ext uri="{FF2B5EF4-FFF2-40B4-BE49-F238E27FC236}">
                <a16:creationId xmlns:a16="http://schemas.microsoft.com/office/drawing/2014/main" id="{DD245558-57D8-0796-6072-19E5446FFD52}"/>
              </a:ext>
            </a:extLst>
          </p:cNvPr>
          <p:cNvSpPr txBox="1"/>
          <p:nvPr/>
        </p:nvSpPr>
        <p:spPr>
          <a:xfrm>
            <a:off x="6096000" y="5468671"/>
            <a:ext cx="5776430" cy="1200329"/>
          </a:xfrm>
          <a:prstGeom prst="rect">
            <a:avLst/>
          </a:prstGeom>
          <a:noFill/>
        </p:spPr>
        <p:txBody>
          <a:bodyPr wrap="square" rtlCol="0">
            <a:spAutoFit/>
          </a:bodyPr>
          <a:lstStyle/>
          <a:p>
            <a:r>
              <a:rPr lang="fr-FR" sz="2400" b="1" dirty="0"/>
              <a:t>Tour des Corbières - </a:t>
            </a:r>
            <a:r>
              <a:rPr lang="fr-FR" sz="2400" b="1" dirty="0" err="1"/>
              <a:t>xve</a:t>
            </a:r>
            <a:r>
              <a:rPr lang="fr-FR" sz="2400" b="1" dirty="0"/>
              <a:t> siècle - avec une section des remparts au niveau du boulevard d'Estourmel.</a:t>
            </a:r>
          </a:p>
        </p:txBody>
      </p:sp>
      <p:sp>
        <p:nvSpPr>
          <p:cNvPr id="2" name="ZoneTexte 1">
            <a:extLst>
              <a:ext uri="{FF2B5EF4-FFF2-40B4-BE49-F238E27FC236}">
                <a16:creationId xmlns:a16="http://schemas.microsoft.com/office/drawing/2014/main" id="{5DA93B01-BE17-4FAE-ACDD-EBB8D9A33EBF}"/>
              </a:ext>
            </a:extLst>
          </p:cNvPr>
          <p:cNvSpPr txBox="1"/>
          <p:nvPr/>
        </p:nvSpPr>
        <p:spPr>
          <a:xfrm>
            <a:off x="5730943" y="600164"/>
            <a:ext cx="6085919" cy="2677656"/>
          </a:xfrm>
          <a:prstGeom prst="rect">
            <a:avLst/>
          </a:prstGeom>
          <a:noFill/>
        </p:spPr>
        <p:txBody>
          <a:bodyPr wrap="square" rtlCol="0">
            <a:spAutoFit/>
          </a:bodyPr>
          <a:lstStyle/>
          <a:p>
            <a:r>
              <a:rPr lang="fr-FR" sz="2400" b="1" dirty="0"/>
              <a:t>Rodez est une commune française du Midi de la France, au nord-est de Toulouse. Elle est la préfecture du département de l'Aveyron en région Occitanie, siège de Rodez Agglomération, de la première circonscription de l'Aveyron ainsi que du conseil départemental de l'Aveyron</a:t>
            </a:r>
          </a:p>
        </p:txBody>
      </p:sp>
    </p:spTree>
    <p:extLst>
      <p:ext uri="{BB962C8B-B14F-4D97-AF65-F5344CB8AC3E}">
        <p14:creationId xmlns:p14="http://schemas.microsoft.com/office/powerpoint/2010/main" val="1382835658"/>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efact, écriture manuscrite, art&#10;&#10;Description générée automatiquement">
            <a:extLst>
              <a:ext uri="{FF2B5EF4-FFF2-40B4-BE49-F238E27FC236}">
                <a16:creationId xmlns:a16="http://schemas.microsoft.com/office/drawing/2014/main" id="{F650C850-2803-1856-40C6-4623F1C2FF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85748" y="313226"/>
            <a:ext cx="7220504" cy="5940000"/>
          </a:xfrm>
          <a:prstGeom prst="rect">
            <a:avLst/>
          </a:prstGeom>
          <a:ln w="0" cmpd="dbl">
            <a:solidFill>
              <a:schemeClr val="tx1"/>
            </a:solidFill>
          </a:ln>
        </p:spPr>
      </p:pic>
      <p:sp>
        <p:nvSpPr>
          <p:cNvPr id="4" name="ZoneTexte 3">
            <a:extLst>
              <a:ext uri="{FF2B5EF4-FFF2-40B4-BE49-F238E27FC236}">
                <a16:creationId xmlns:a16="http://schemas.microsoft.com/office/drawing/2014/main" id="{7B3D4BFE-A2AF-2B37-F25B-12E2D99C5C06}"/>
              </a:ext>
            </a:extLst>
          </p:cNvPr>
          <p:cNvSpPr txBox="1"/>
          <p:nvPr/>
        </p:nvSpPr>
        <p:spPr>
          <a:xfrm>
            <a:off x="2485748" y="6253226"/>
            <a:ext cx="8102739" cy="461665"/>
          </a:xfrm>
          <a:prstGeom prst="rect">
            <a:avLst/>
          </a:prstGeom>
          <a:noFill/>
        </p:spPr>
        <p:txBody>
          <a:bodyPr wrap="square" rtlCol="0">
            <a:spAutoFit/>
          </a:bodyPr>
          <a:lstStyle/>
          <a:p>
            <a:r>
              <a:rPr lang="fr-FR" sz="2400" b="1" dirty="0"/>
              <a:t>Inscription latine trouvée à Rodez, époque augustéenne.</a:t>
            </a:r>
          </a:p>
        </p:txBody>
      </p:sp>
    </p:spTree>
    <p:extLst>
      <p:ext uri="{BB962C8B-B14F-4D97-AF65-F5344CB8AC3E}">
        <p14:creationId xmlns:p14="http://schemas.microsoft.com/office/powerpoint/2010/main" val="3586857831"/>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aîne, cravate, cuivre&#10;&#10;Description générée automatiquement avec une confiance moyenne">
            <a:extLst>
              <a:ext uri="{FF2B5EF4-FFF2-40B4-BE49-F238E27FC236}">
                <a16:creationId xmlns:a16="http://schemas.microsoft.com/office/drawing/2014/main" id="{305E98A3-3A70-02F9-0258-4C8B3089FF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0079" y="189000"/>
            <a:ext cx="4263160" cy="6480000"/>
          </a:xfrm>
          <a:prstGeom prst="rect">
            <a:avLst/>
          </a:prstGeom>
          <a:ln w="63500" cmpd="dbl">
            <a:solidFill>
              <a:schemeClr val="tx1"/>
            </a:solidFill>
          </a:ln>
        </p:spPr>
      </p:pic>
      <p:sp>
        <p:nvSpPr>
          <p:cNvPr id="4" name="ZoneTexte 3">
            <a:extLst>
              <a:ext uri="{FF2B5EF4-FFF2-40B4-BE49-F238E27FC236}">
                <a16:creationId xmlns:a16="http://schemas.microsoft.com/office/drawing/2014/main" id="{89112F52-4589-E14D-7D17-A6738D7C3D4E}"/>
              </a:ext>
            </a:extLst>
          </p:cNvPr>
          <p:cNvSpPr txBox="1"/>
          <p:nvPr/>
        </p:nvSpPr>
        <p:spPr>
          <a:xfrm>
            <a:off x="238539" y="2040834"/>
            <a:ext cx="3737113" cy="1200329"/>
          </a:xfrm>
          <a:prstGeom prst="rect">
            <a:avLst/>
          </a:prstGeom>
          <a:noFill/>
        </p:spPr>
        <p:txBody>
          <a:bodyPr wrap="square" rtlCol="0">
            <a:spAutoFit/>
          </a:bodyPr>
          <a:lstStyle/>
          <a:p>
            <a:r>
              <a:rPr lang="fr-FR" sz="2400" b="1" dirty="0"/>
              <a:t>Accessoires de toilette trouvés sur le site de l'amphithéâtre romain</a:t>
            </a:r>
            <a:r>
              <a:rPr lang="fr-FR" dirty="0"/>
              <a:t>.</a:t>
            </a:r>
          </a:p>
        </p:txBody>
      </p:sp>
    </p:spTree>
    <p:extLst>
      <p:ext uri="{BB962C8B-B14F-4D97-AF65-F5344CB8AC3E}">
        <p14:creationId xmlns:p14="http://schemas.microsoft.com/office/powerpoint/2010/main" val="3436758870"/>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nuage, sol&#10;&#10;Description générée automatiquement">
            <a:extLst>
              <a:ext uri="{FF2B5EF4-FFF2-40B4-BE49-F238E27FC236}">
                <a16:creationId xmlns:a16="http://schemas.microsoft.com/office/drawing/2014/main" id="{C74908E3-99C8-FF9F-4DEF-3904E96619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1363" y="331304"/>
            <a:ext cx="8429273" cy="5940000"/>
          </a:xfrm>
          <a:prstGeom prst="rect">
            <a:avLst/>
          </a:prstGeom>
          <a:ln w="63500" cmpd="dbl">
            <a:solidFill>
              <a:schemeClr val="tx1"/>
            </a:solidFill>
          </a:ln>
        </p:spPr>
      </p:pic>
      <p:sp>
        <p:nvSpPr>
          <p:cNvPr id="6" name="ZoneTexte 5">
            <a:extLst>
              <a:ext uri="{FF2B5EF4-FFF2-40B4-BE49-F238E27FC236}">
                <a16:creationId xmlns:a16="http://schemas.microsoft.com/office/drawing/2014/main" id="{37BF3EE9-014F-1D70-8549-198660ED581C}"/>
              </a:ext>
            </a:extLst>
          </p:cNvPr>
          <p:cNvSpPr txBox="1"/>
          <p:nvPr/>
        </p:nvSpPr>
        <p:spPr>
          <a:xfrm>
            <a:off x="3896140" y="6295863"/>
            <a:ext cx="9846365" cy="461665"/>
          </a:xfrm>
          <a:prstGeom prst="rect">
            <a:avLst/>
          </a:prstGeom>
          <a:noFill/>
        </p:spPr>
        <p:txBody>
          <a:bodyPr wrap="square" rtlCol="0">
            <a:spAutoFit/>
          </a:bodyPr>
          <a:lstStyle/>
          <a:p>
            <a:r>
              <a:rPr lang="fr-FR" dirty="0"/>
              <a:t>: </a:t>
            </a:r>
            <a:r>
              <a:rPr lang="fr-FR" sz="2400" b="1" dirty="0"/>
              <a:t>Mairie de Rodez, Aveyron, France</a:t>
            </a:r>
          </a:p>
        </p:txBody>
      </p:sp>
    </p:spTree>
    <p:extLst>
      <p:ext uri="{BB962C8B-B14F-4D97-AF65-F5344CB8AC3E}">
        <p14:creationId xmlns:p14="http://schemas.microsoft.com/office/powerpoint/2010/main" val="2258653946"/>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plante, fleur, bâtiment&#10;&#10;Description générée automatiquement">
            <a:extLst>
              <a:ext uri="{FF2B5EF4-FFF2-40B4-BE49-F238E27FC236}">
                <a16:creationId xmlns:a16="http://schemas.microsoft.com/office/drawing/2014/main" id="{45BBF785-97ED-A511-985A-81F367EF61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79374" y="344556"/>
            <a:ext cx="7920000" cy="5940000"/>
          </a:xfrm>
          <a:prstGeom prst="rect">
            <a:avLst/>
          </a:prstGeom>
          <a:ln w="63500" cmpd="dbl">
            <a:solidFill>
              <a:schemeClr val="tx1"/>
            </a:solidFill>
          </a:ln>
        </p:spPr>
      </p:pic>
      <p:sp>
        <p:nvSpPr>
          <p:cNvPr id="6" name="ZoneTexte 5">
            <a:extLst>
              <a:ext uri="{FF2B5EF4-FFF2-40B4-BE49-F238E27FC236}">
                <a16:creationId xmlns:a16="http://schemas.microsoft.com/office/drawing/2014/main" id="{0D3A3C8E-0B2B-7761-7E56-37ADA6944BA5}"/>
              </a:ext>
            </a:extLst>
          </p:cNvPr>
          <p:cNvSpPr txBox="1"/>
          <p:nvPr/>
        </p:nvSpPr>
        <p:spPr>
          <a:xfrm>
            <a:off x="3233531" y="6284556"/>
            <a:ext cx="9236765" cy="461665"/>
          </a:xfrm>
          <a:prstGeom prst="rect">
            <a:avLst/>
          </a:prstGeom>
          <a:noFill/>
        </p:spPr>
        <p:txBody>
          <a:bodyPr wrap="square" rtlCol="0">
            <a:spAutoFit/>
          </a:bodyPr>
          <a:lstStyle/>
          <a:p>
            <a:r>
              <a:rPr lang="fr-FR" sz="2400" b="1" dirty="0"/>
              <a:t>Vue d’artiste de Rodez et de son agglomération.</a:t>
            </a:r>
          </a:p>
        </p:txBody>
      </p:sp>
    </p:spTree>
    <p:extLst>
      <p:ext uri="{BB962C8B-B14F-4D97-AF65-F5344CB8AC3E}">
        <p14:creationId xmlns:p14="http://schemas.microsoft.com/office/powerpoint/2010/main" val="792540512"/>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arbre, pont&#10;&#10;Description générée automatiquement">
            <a:extLst>
              <a:ext uri="{FF2B5EF4-FFF2-40B4-BE49-F238E27FC236}">
                <a16:creationId xmlns:a16="http://schemas.microsoft.com/office/drawing/2014/main" id="{C8A8281A-953F-01F0-0C53-9944EC7D63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3764" y="1270000"/>
            <a:ext cx="11384471" cy="4032000"/>
          </a:xfrm>
          <a:prstGeom prst="rect">
            <a:avLst/>
          </a:prstGeom>
          <a:ln w="63500" cmpd="dbl">
            <a:solidFill>
              <a:schemeClr val="tx1"/>
            </a:solidFill>
          </a:ln>
        </p:spPr>
      </p:pic>
      <p:sp>
        <p:nvSpPr>
          <p:cNvPr id="6" name="ZoneTexte 5">
            <a:extLst>
              <a:ext uri="{FF2B5EF4-FFF2-40B4-BE49-F238E27FC236}">
                <a16:creationId xmlns:a16="http://schemas.microsoft.com/office/drawing/2014/main" id="{8F2AAE8C-06E0-A540-552A-4356DF2C4B65}"/>
              </a:ext>
            </a:extLst>
          </p:cNvPr>
          <p:cNvSpPr txBox="1"/>
          <p:nvPr/>
        </p:nvSpPr>
        <p:spPr>
          <a:xfrm>
            <a:off x="1351721" y="5357167"/>
            <a:ext cx="9223513" cy="461665"/>
          </a:xfrm>
          <a:prstGeom prst="rect">
            <a:avLst/>
          </a:prstGeom>
          <a:noFill/>
        </p:spPr>
        <p:txBody>
          <a:bodyPr wrap="square" rtlCol="0">
            <a:spAutoFit/>
          </a:bodyPr>
          <a:lstStyle/>
          <a:p>
            <a:r>
              <a:rPr lang="fr-FR" sz="2400" b="1" dirty="0"/>
              <a:t>Viaduc de l'Europe, et le quartier de Bourran sur la droite de la photo.</a:t>
            </a:r>
          </a:p>
        </p:txBody>
      </p:sp>
    </p:spTree>
    <p:extLst>
      <p:ext uri="{BB962C8B-B14F-4D97-AF65-F5344CB8AC3E}">
        <p14:creationId xmlns:p14="http://schemas.microsoft.com/office/powerpoint/2010/main" val="1626912048"/>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0EADD8AB-8069-64A7-E66B-01D97BDB08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8839" y="459000"/>
            <a:ext cx="8994322" cy="5940000"/>
          </a:xfrm>
          <a:prstGeom prst="rect">
            <a:avLst/>
          </a:prstGeom>
          <a:ln w="63500" cmpd="dbl">
            <a:solidFill>
              <a:schemeClr val="tx1"/>
            </a:solidFill>
          </a:ln>
        </p:spPr>
      </p:pic>
      <p:sp>
        <p:nvSpPr>
          <p:cNvPr id="4" name="ZoneTexte 3">
            <a:extLst>
              <a:ext uri="{FF2B5EF4-FFF2-40B4-BE49-F238E27FC236}">
                <a16:creationId xmlns:a16="http://schemas.microsoft.com/office/drawing/2014/main" id="{A38B243F-C076-0845-3A12-BCDB56824D85}"/>
              </a:ext>
            </a:extLst>
          </p:cNvPr>
          <p:cNvSpPr txBox="1"/>
          <p:nvPr/>
        </p:nvSpPr>
        <p:spPr>
          <a:xfrm>
            <a:off x="4028661" y="6416213"/>
            <a:ext cx="9621078" cy="461665"/>
          </a:xfrm>
          <a:prstGeom prst="rect">
            <a:avLst/>
          </a:prstGeom>
          <a:noFill/>
        </p:spPr>
        <p:txBody>
          <a:bodyPr wrap="square" rtlCol="0">
            <a:spAutoFit/>
          </a:bodyPr>
          <a:lstStyle/>
          <a:p>
            <a:r>
              <a:rPr lang="fr-FR" sz="2400" b="1" dirty="0"/>
              <a:t>impressionnant la cathédrale</a:t>
            </a:r>
          </a:p>
        </p:txBody>
      </p:sp>
    </p:spTree>
    <p:extLst>
      <p:ext uri="{BB962C8B-B14F-4D97-AF65-F5344CB8AC3E}">
        <p14:creationId xmlns:p14="http://schemas.microsoft.com/office/powerpoint/2010/main" val="2432633229"/>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bâtiment, ciel, arbre&#10;&#10;Description générée automatiquement">
            <a:extLst>
              <a:ext uri="{FF2B5EF4-FFF2-40B4-BE49-F238E27FC236}">
                <a16:creationId xmlns:a16="http://schemas.microsoft.com/office/drawing/2014/main" id="{DF4606A7-5366-93A9-1EF9-2601B5A796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83178" y="189000"/>
            <a:ext cx="4309229" cy="6480000"/>
          </a:xfrm>
          <a:prstGeom prst="rect">
            <a:avLst/>
          </a:prstGeom>
          <a:ln w="63500" cmpd="dbl">
            <a:solidFill>
              <a:schemeClr val="tx1"/>
            </a:solidFill>
          </a:ln>
        </p:spPr>
      </p:pic>
      <p:sp>
        <p:nvSpPr>
          <p:cNvPr id="8" name="ZoneTexte 7">
            <a:extLst>
              <a:ext uri="{FF2B5EF4-FFF2-40B4-BE49-F238E27FC236}">
                <a16:creationId xmlns:a16="http://schemas.microsoft.com/office/drawing/2014/main" id="{72F1EB8D-9CD2-6F22-6F68-A18BF1F4A829}"/>
              </a:ext>
            </a:extLst>
          </p:cNvPr>
          <p:cNvSpPr txBox="1"/>
          <p:nvPr/>
        </p:nvSpPr>
        <p:spPr>
          <a:xfrm>
            <a:off x="159026" y="2491409"/>
            <a:ext cx="3524152" cy="461665"/>
          </a:xfrm>
          <a:prstGeom prst="rect">
            <a:avLst/>
          </a:prstGeom>
          <a:noFill/>
        </p:spPr>
        <p:txBody>
          <a:bodyPr wrap="square" rtlCol="0">
            <a:spAutoFit/>
          </a:bodyPr>
          <a:lstStyle/>
          <a:p>
            <a:r>
              <a:rPr lang="fr-FR" sz="2400" b="1" dirty="0"/>
              <a:t>Clocher de la cathédrale</a:t>
            </a:r>
          </a:p>
        </p:txBody>
      </p:sp>
    </p:spTree>
    <p:extLst>
      <p:ext uri="{BB962C8B-B14F-4D97-AF65-F5344CB8AC3E}">
        <p14:creationId xmlns:p14="http://schemas.microsoft.com/office/powerpoint/2010/main" val="1371699957"/>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lieu de culte&#10;&#10;Description générée automatiquement">
            <a:extLst>
              <a:ext uri="{FF2B5EF4-FFF2-40B4-BE49-F238E27FC236}">
                <a16:creationId xmlns:a16="http://schemas.microsoft.com/office/drawing/2014/main" id="{4E19B049-D642-85F4-94B1-1BFEDB4957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7406" y="189000"/>
            <a:ext cx="4937187" cy="6480000"/>
          </a:xfrm>
          <a:prstGeom prst="rect">
            <a:avLst/>
          </a:prstGeom>
          <a:ln w="63500" cmpd="dbl">
            <a:solidFill>
              <a:schemeClr val="tx1"/>
            </a:solidFill>
          </a:ln>
        </p:spPr>
      </p:pic>
      <p:sp>
        <p:nvSpPr>
          <p:cNvPr id="4" name="ZoneTexte 3">
            <a:extLst>
              <a:ext uri="{FF2B5EF4-FFF2-40B4-BE49-F238E27FC236}">
                <a16:creationId xmlns:a16="http://schemas.microsoft.com/office/drawing/2014/main" id="{C2C772F0-0884-6E90-0DE2-26168E237513}"/>
              </a:ext>
            </a:extLst>
          </p:cNvPr>
          <p:cNvSpPr txBox="1"/>
          <p:nvPr/>
        </p:nvSpPr>
        <p:spPr>
          <a:xfrm>
            <a:off x="8680174" y="2279374"/>
            <a:ext cx="3511826" cy="1200329"/>
          </a:xfrm>
          <a:prstGeom prst="rect">
            <a:avLst/>
          </a:prstGeom>
          <a:noFill/>
        </p:spPr>
        <p:txBody>
          <a:bodyPr wrap="square" rtlCol="0">
            <a:spAutoFit/>
          </a:bodyPr>
          <a:lstStyle/>
          <a:p>
            <a:r>
              <a:rPr lang="fr-FR" sz="2400" b="1" dirty="0"/>
              <a:t>Rodez - Cathédrale Notre-Dame - Façade du bras nord du transept</a:t>
            </a:r>
          </a:p>
        </p:txBody>
      </p:sp>
    </p:spTree>
    <p:extLst>
      <p:ext uri="{BB962C8B-B14F-4D97-AF65-F5344CB8AC3E}">
        <p14:creationId xmlns:p14="http://schemas.microsoft.com/office/powerpoint/2010/main" val="14600984"/>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statue, Sculpture sur pierre, monument&#10;&#10;Description générée automatiquement">
            <a:extLst>
              <a:ext uri="{FF2B5EF4-FFF2-40B4-BE49-F238E27FC236}">
                <a16:creationId xmlns:a16="http://schemas.microsoft.com/office/drawing/2014/main" id="{9D99A5E6-43A7-29CF-DB1C-101D9A4314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2000" y="279903"/>
            <a:ext cx="7967999" cy="5976000"/>
          </a:xfrm>
          <a:prstGeom prst="rect">
            <a:avLst/>
          </a:prstGeom>
          <a:ln w="63500" cmpd="dbl">
            <a:solidFill>
              <a:schemeClr val="tx1"/>
            </a:solidFill>
          </a:ln>
        </p:spPr>
      </p:pic>
      <p:sp>
        <p:nvSpPr>
          <p:cNvPr id="8" name="ZoneTexte 7">
            <a:extLst>
              <a:ext uri="{FF2B5EF4-FFF2-40B4-BE49-F238E27FC236}">
                <a16:creationId xmlns:a16="http://schemas.microsoft.com/office/drawing/2014/main" id="{5BBD4850-F609-1C24-4B1E-52582BE85825}"/>
              </a:ext>
            </a:extLst>
          </p:cNvPr>
          <p:cNvSpPr txBox="1"/>
          <p:nvPr/>
        </p:nvSpPr>
        <p:spPr>
          <a:xfrm>
            <a:off x="3193773" y="6255903"/>
            <a:ext cx="10469218" cy="461665"/>
          </a:xfrm>
          <a:prstGeom prst="rect">
            <a:avLst/>
          </a:prstGeom>
          <a:noFill/>
        </p:spPr>
        <p:txBody>
          <a:bodyPr wrap="square" rtlCol="0">
            <a:spAutoFit/>
          </a:bodyPr>
          <a:lstStyle/>
          <a:p>
            <a:r>
              <a:rPr lang="fr-FR" dirty="0"/>
              <a:t> </a:t>
            </a:r>
            <a:r>
              <a:rPr lang="fr-FR" sz="2400" b="1" dirty="0"/>
              <a:t>Rodez - Cathédrale Notre-Dame - Gargouilles</a:t>
            </a:r>
          </a:p>
        </p:txBody>
      </p:sp>
    </p:spTree>
    <p:extLst>
      <p:ext uri="{BB962C8B-B14F-4D97-AF65-F5344CB8AC3E}">
        <p14:creationId xmlns:p14="http://schemas.microsoft.com/office/powerpoint/2010/main" val="408905471"/>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statue, plein air, ciel&#10;&#10;Description générée automatiquement">
            <a:extLst>
              <a:ext uri="{FF2B5EF4-FFF2-40B4-BE49-F238E27FC236}">
                <a16:creationId xmlns:a16="http://schemas.microsoft.com/office/drawing/2014/main" id="{A734104A-D005-B9C5-18F1-18F4CDA0F2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89000"/>
            <a:ext cx="4858478" cy="6480000"/>
          </a:xfrm>
          <a:prstGeom prst="rect">
            <a:avLst/>
          </a:prstGeom>
          <a:ln w="63500" cmpd="dbl">
            <a:solidFill>
              <a:schemeClr val="tx1"/>
            </a:solidFill>
          </a:ln>
        </p:spPr>
      </p:pic>
      <p:sp>
        <p:nvSpPr>
          <p:cNvPr id="4" name="ZoneTexte 3">
            <a:extLst>
              <a:ext uri="{FF2B5EF4-FFF2-40B4-BE49-F238E27FC236}">
                <a16:creationId xmlns:a16="http://schemas.microsoft.com/office/drawing/2014/main" id="{47F5FBDE-B818-9BEE-AAF8-DBC4F532DA25}"/>
              </a:ext>
            </a:extLst>
          </p:cNvPr>
          <p:cNvSpPr txBox="1"/>
          <p:nvPr/>
        </p:nvSpPr>
        <p:spPr>
          <a:xfrm>
            <a:off x="119270" y="2266122"/>
            <a:ext cx="3220278" cy="1200329"/>
          </a:xfrm>
          <a:prstGeom prst="rect">
            <a:avLst/>
          </a:prstGeom>
          <a:noFill/>
        </p:spPr>
        <p:txBody>
          <a:bodyPr wrap="square" rtlCol="0">
            <a:spAutoFit/>
          </a:bodyPr>
          <a:lstStyle/>
          <a:p>
            <a:r>
              <a:rPr lang="fr-FR" sz="2400" b="1" dirty="0"/>
              <a:t> Sommet du clocher de la cathédrale Notre-Dame de Rodez</a:t>
            </a:r>
          </a:p>
        </p:txBody>
      </p:sp>
    </p:spTree>
    <p:extLst>
      <p:ext uri="{BB962C8B-B14F-4D97-AF65-F5344CB8AC3E}">
        <p14:creationId xmlns:p14="http://schemas.microsoft.com/office/powerpoint/2010/main" val="3338466911"/>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descr="Une image contenant plein air, bâtiment, ciel, château&#10;&#10;Description générée automatiquement">
            <a:extLst>
              <a:ext uri="{FF2B5EF4-FFF2-40B4-BE49-F238E27FC236}">
                <a16:creationId xmlns:a16="http://schemas.microsoft.com/office/drawing/2014/main" id="{A66719E8-A543-3AF1-2D18-7405E768FD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89000"/>
            <a:ext cx="4858477" cy="6480000"/>
          </a:xfrm>
          <a:prstGeom prst="rect">
            <a:avLst/>
          </a:prstGeom>
          <a:ln w="63500" cmpd="dbl">
            <a:solidFill>
              <a:schemeClr val="tx1"/>
            </a:solidFill>
          </a:ln>
        </p:spPr>
      </p:pic>
      <p:sp>
        <p:nvSpPr>
          <p:cNvPr id="10" name="ZoneTexte 9">
            <a:extLst>
              <a:ext uri="{FF2B5EF4-FFF2-40B4-BE49-F238E27FC236}">
                <a16:creationId xmlns:a16="http://schemas.microsoft.com/office/drawing/2014/main" id="{6FB777AD-85BC-0B22-DAF9-BDCC32A1CBCD}"/>
              </a:ext>
            </a:extLst>
          </p:cNvPr>
          <p:cNvSpPr txBox="1"/>
          <p:nvPr/>
        </p:nvSpPr>
        <p:spPr>
          <a:xfrm>
            <a:off x="8534400" y="2617968"/>
            <a:ext cx="3657600" cy="1200329"/>
          </a:xfrm>
          <a:prstGeom prst="rect">
            <a:avLst/>
          </a:prstGeom>
          <a:noFill/>
        </p:spPr>
        <p:txBody>
          <a:bodyPr wrap="square" rtlCol="0">
            <a:spAutoFit/>
          </a:bodyPr>
          <a:lstStyle/>
          <a:p>
            <a:r>
              <a:rPr lang="fr-FR" dirty="0"/>
              <a:t> </a:t>
            </a:r>
            <a:r>
              <a:rPr lang="fr-FR" sz="2400" b="1" dirty="0"/>
              <a:t>Sommet du clocher de la cathédrale Notre-Dame de Rodez</a:t>
            </a:r>
          </a:p>
        </p:txBody>
      </p:sp>
    </p:spTree>
    <p:extLst>
      <p:ext uri="{BB962C8B-B14F-4D97-AF65-F5344CB8AC3E}">
        <p14:creationId xmlns:p14="http://schemas.microsoft.com/office/powerpoint/2010/main" val="1173188879"/>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église&#10;&#10;Description générée automatiquement">
            <a:extLst>
              <a:ext uri="{FF2B5EF4-FFF2-40B4-BE49-F238E27FC236}">
                <a16:creationId xmlns:a16="http://schemas.microsoft.com/office/drawing/2014/main" id="{24293116-A3C8-4922-12D6-253FA1BBF2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1558" y="189000"/>
            <a:ext cx="4858477" cy="6480000"/>
          </a:xfrm>
          <a:prstGeom prst="rect">
            <a:avLst/>
          </a:prstGeom>
          <a:ln w="63500" cmpd="dbl">
            <a:solidFill>
              <a:schemeClr val="tx1"/>
            </a:solidFill>
          </a:ln>
        </p:spPr>
      </p:pic>
      <p:sp>
        <p:nvSpPr>
          <p:cNvPr id="4" name="ZoneTexte 3">
            <a:extLst>
              <a:ext uri="{FF2B5EF4-FFF2-40B4-BE49-F238E27FC236}">
                <a16:creationId xmlns:a16="http://schemas.microsoft.com/office/drawing/2014/main" id="{67F58C46-28EF-2E0F-9E79-4469098A4E6D}"/>
              </a:ext>
            </a:extLst>
          </p:cNvPr>
          <p:cNvSpPr txBox="1"/>
          <p:nvPr/>
        </p:nvSpPr>
        <p:spPr>
          <a:xfrm>
            <a:off x="344532" y="2228671"/>
            <a:ext cx="3207026" cy="1200329"/>
          </a:xfrm>
          <a:prstGeom prst="rect">
            <a:avLst/>
          </a:prstGeom>
          <a:noFill/>
        </p:spPr>
        <p:txBody>
          <a:bodyPr wrap="square" rtlCol="0">
            <a:spAutoFit/>
          </a:bodyPr>
          <a:lstStyle/>
          <a:p>
            <a:r>
              <a:rPr lang="fr-FR" sz="2400" b="1" dirty="0"/>
              <a:t>Sommet du clocher de la cathédrale Notre-Dame de Rodez</a:t>
            </a:r>
          </a:p>
        </p:txBody>
      </p:sp>
    </p:spTree>
    <p:extLst>
      <p:ext uri="{BB962C8B-B14F-4D97-AF65-F5344CB8AC3E}">
        <p14:creationId xmlns:p14="http://schemas.microsoft.com/office/powerpoint/2010/main" val="2859918887"/>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maison, fenêtre, bâtiment&#10;&#10;Description générée automatiquement">
            <a:extLst>
              <a:ext uri="{FF2B5EF4-FFF2-40B4-BE49-F238E27FC236}">
                <a16:creationId xmlns:a16="http://schemas.microsoft.com/office/drawing/2014/main" id="{FE012A98-A785-B7D4-8A5B-D461DB7BAE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89000"/>
            <a:ext cx="4858477" cy="6480000"/>
          </a:xfrm>
          <a:prstGeom prst="rect">
            <a:avLst/>
          </a:prstGeom>
          <a:ln w="63500" cmpd="dbl">
            <a:solidFill>
              <a:schemeClr val="tx1"/>
            </a:solidFill>
          </a:ln>
        </p:spPr>
      </p:pic>
    </p:spTree>
    <p:extLst>
      <p:ext uri="{BB962C8B-B14F-4D97-AF65-F5344CB8AC3E}">
        <p14:creationId xmlns:p14="http://schemas.microsoft.com/office/powerpoint/2010/main" val="3295600423"/>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Conception urbaine&#10;&#10;Description générée automatiquement">
            <a:extLst>
              <a:ext uri="{FF2B5EF4-FFF2-40B4-BE49-F238E27FC236}">
                <a16:creationId xmlns:a16="http://schemas.microsoft.com/office/drawing/2014/main" id="{D0E18369-1C56-BF76-8568-35337A416E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278296"/>
            <a:ext cx="7920000" cy="5940000"/>
          </a:xfrm>
          <a:prstGeom prst="rect">
            <a:avLst/>
          </a:prstGeom>
          <a:ln w="63500" cmpd="dbl">
            <a:solidFill>
              <a:schemeClr val="tx1"/>
            </a:solidFill>
          </a:ln>
        </p:spPr>
      </p:pic>
      <p:sp>
        <p:nvSpPr>
          <p:cNvPr id="4" name="ZoneTexte 3">
            <a:extLst>
              <a:ext uri="{FF2B5EF4-FFF2-40B4-BE49-F238E27FC236}">
                <a16:creationId xmlns:a16="http://schemas.microsoft.com/office/drawing/2014/main" id="{A7F9B836-EAAC-FE75-4542-5A1C5586CC96}"/>
              </a:ext>
            </a:extLst>
          </p:cNvPr>
          <p:cNvSpPr txBox="1"/>
          <p:nvPr/>
        </p:nvSpPr>
        <p:spPr>
          <a:xfrm>
            <a:off x="4505739" y="6218296"/>
            <a:ext cx="10071652" cy="461665"/>
          </a:xfrm>
          <a:prstGeom prst="rect">
            <a:avLst/>
          </a:prstGeom>
          <a:noFill/>
        </p:spPr>
        <p:txBody>
          <a:bodyPr wrap="square" rtlCol="0">
            <a:spAutoFit/>
          </a:bodyPr>
          <a:lstStyle/>
          <a:p>
            <a:r>
              <a:rPr lang="fr-FR" sz="2400" b="1" dirty="0"/>
              <a:t>Ancien évêché de Rodez</a:t>
            </a:r>
          </a:p>
        </p:txBody>
      </p:sp>
    </p:spTree>
    <p:extLst>
      <p:ext uri="{BB962C8B-B14F-4D97-AF65-F5344CB8AC3E}">
        <p14:creationId xmlns:p14="http://schemas.microsoft.com/office/powerpoint/2010/main" val="2775913397"/>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maison, herbe&#10;&#10;Description générée automatiquement">
            <a:extLst>
              <a:ext uri="{FF2B5EF4-FFF2-40B4-BE49-F238E27FC236}">
                <a16:creationId xmlns:a16="http://schemas.microsoft.com/office/drawing/2014/main" id="{D58E5E97-31E0-08DB-B99A-2551C2F3EE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2984" y="441000"/>
            <a:ext cx="9986032" cy="5976000"/>
          </a:xfrm>
          <a:prstGeom prst="rect">
            <a:avLst/>
          </a:prstGeom>
          <a:ln w="63500" cmpd="dbl">
            <a:solidFill>
              <a:schemeClr val="tx1"/>
            </a:solidFill>
          </a:ln>
        </p:spPr>
      </p:pic>
      <p:sp>
        <p:nvSpPr>
          <p:cNvPr id="4" name="ZoneTexte 3">
            <a:extLst>
              <a:ext uri="{FF2B5EF4-FFF2-40B4-BE49-F238E27FC236}">
                <a16:creationId xmlns:a16="http://schemas.microsoft.com/office/drawing/2014/main" id="{AD6D26C8-044D-2EB4-7462-60BE798187B4}"/>
              </a:ext>
            </a:extLst>
          </p:cNvPr>
          <p:cNvSpPr txBox="1"/>
          <p:nvPr/>
        </p:nvSpPr>
        <p:spPr>
          <a:xfrm>
            <a:off x="2955234" y="6429465"/>
            <a:ext cx="9700591" cy="461665"/>
          </a:xfrm>
          <a:prstGeom prst="rect">
            <a:avLst/>
          </a:prstGeom>
          <a:noFill/>
        </p:spPr>
        <p:txBody>
          <a:bodyPr wrap="square" rtlCol="0">
            <a:spAutoFit/>
          </a:bodyPr>
          <a:lstStyle/>
          <a:p>
            <a:r>
              <a:rPr lang="fr-FR" sz="2400" b="1" dirty="0"/>
              <a:t>Rodez - Palais épiscopal - Le palais et son escalier</a:t>
            </a:r>
          </a:p>
        </p:txBody>
      </p:sp>
    </p:spTree>
    <p:extLst>
      <p:ext uri="{BB962C8B-B14F-4D97-AF65-F5344CB8AC3E}">
        <p14:creationId xmlns:p14="http://schemas.microsoft.com/office/powerpoint/2010/main" val="1491001215"/>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plante, herbe&#10;&#10;Description générée automatiquement">
            <a:extLst>
              <a:ext uri="{FF2B5EF4-FFF2-40B4-BE49-F238E27FC236}">
                <a16:creationId xmlns:a16="http://schemas.microsoft.com/office/drawing/2014/main" id="{2F562121-AD49-E70C-0004-56495535DA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3474" y="189000"/>
            <a:ext cx="4858526" cy="6480000"/>
          </a:xfrm>
          <a:prstGeom prst="rect">
            <a:avLst/>
          </a:prstGeom>
          <a:ln w="63500" cmpd="dbl">
            <a:solidFill>
              <a:schemeClr val="tx1"/>
            </a:solidFill>
          </a:ln>
        </p:spPr>
      </p:pic>
      <p:sp>
        <p:nvSpPr>
          <p:cNvPr id="4" name="ZoneTexte 3">
            <a:extLst>
              <a:ext uri="{FF2B5EF4-FFF2-40B4-BE49-F238E27FC236}">
                <a16:creationId xmlns:a16="http://schemas.microsoft.com/office/drawing/2014/main" id="{4D234C67-460D-04A6-A8F9-E23F61472CC6}"/>
              </a:ext>
            </a:extLst>
          </p:cNvPr>
          <p:cNvSpPr txBox="1"/>
          <p:nvPr/>
        </p:nvSpPr>
        <p:spPr>
          <a:xfrm>
            <a:off x="8507896" y="1987825"/>
            <a:ext cx="3816626" cy="1200329"/>
          </a:xfrm>
          <a:prstGeom prst="rect">
            <a:avLst/>
          </a:prstGeom>
          <a:noFill/>
        </p:spPr>
        <p:txBody>
          <a:bodyPr wrap="square" rtlCol="0">
            <a:spAutoFit/>
          </a:bodyPr>
          <a:lstStyle/>
          <a:p>
            <a:r>
              <a:rPr lang="fr-FR" sz="2400" b="1" dirty="0"/>
              <a:t>Rodez - Palais épiscopal - La tour de Corbières et la terrasse</a:t>
            </a:r>
          </a:p>
        </p:txBody>
      </p:sp>
    </p:spTree>
    <p:extLst>
      <p:ext uri="{BB962C8B-B14F-4D97-AF65-F5344CB8AC3E}">
        <p14:creationId xmlns:p14="http://schemas.microsoft.com/office/powerpoint/2010/main" val="1341106558"/>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arbre, ciel&#10;&#10;Description générée automatiquement">
            <a:extLst>
              <a:ext uri="{FF2B5EF4-FFF2-40B4-BE49-F238E27FC236}">
                <a16:creationId xmlns:a16="http://schemas.microsoft.com/office/drawing/2014/main" id="{BA71CC67-F005-853A-7302-A4C0E51C0F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63500" cmpd="dbl">
            <a:solidFill>
              <a:schemeClr val="tx1"/>
            </a:solidFill>
          </a:ln>
        </p:spPr>
      </p:pic>
      <p:sp>
        <p:nvSpPr>
          <p:cNvPr id="4" name="ZoneTexte 3">
            <a:extLst>
              <a:ext uri="{FF2B5EF4-FFF2-40B4-BE49-F238E27FC236}">
                <a16:creationId xmlns:a16="http://schemas.microsoft.com/office/drawing/2014/main" id="{6B4F9BB9-A7D8-AB1E-5E5D-586B182E7B90}"/>
              </a:ext>
            </a:extLst>
          </p:cNvPr>
          <p:cNvSpPr txBox="1"/>
          <p:nvPr/>
        </p:nvSpPr>
        <p:spPr>
          <a:xfrm>
            <a:off x="1603513" y="2544416"/>
            <a:ext cx="3776870" cy="461665"/>
          </a:xfrm>
          <a:prstGeom prst="rect">
            <a:avLst/>
          </a:prstGeom>
          <a:noFill/>
        </p:spPr>
        <p:txBody>
          <a:bodyPr wrap="square" rtlCol="0">
            <a:spAutoFit/>
          </a:bodyPr>
          <a:lstStyle/>
          <a:p>
            <a:r>
              <a:rPr lang="fr-FR" sz="2400" b="1" dirty="0"/>
              <a:t>Tour Corbières..</a:t>
            </a:r>
          </a:p>
        </p:txBody>
      </p:sp>
    </p:spTree>
    <p:extLst>
      <p:ext uri="{BB962C8B-B14F-4D97-AF65-F5344CB8AC3E}">
        <p14:creationId xmlns:p14="http://schemas.microsoft.com/office/powerpoint/2010/main" val="3529337801"/>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voiture&#10;&#10;Description générée automatiquement">
            <a:extLst>
              <a:ext uri="{FF2B5EF4-FFF2-40B4-BE49-F238E27FC236}">
                <a16:creationId xmlns:a16="http://schemas.microsoft.com/office/drawing/2014/main" id="{3A605D98-DDB3-C737-94F7-DA05DF97EA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1000" y="273470"/>
            <a:ext cx="8910000" cy="5940000"/>
          </a:xfrm>
          <a:prstGeom prst="rect">
            <a:avLst/>
          </a:prstGeom>
          <a:ln w="63500" cmpd="dbl">
            <a:solidFill>
              <a:schemeClr val="tx1"/>
            </a:solidFill>
          </a:ln>
        </p:spPr>
      </p:pic>
      <p:sp>
        <p:nvSpPr>
          <p:cNvPr id="6" name="ZoneTexte 5">
            <a:extLst>
              <a:ext uri="{FF2B5EF4-FFF2-40B4-BE49-F238E27FC236}">
                <a16:creationId xmlns:a16="http://schemas.microsoft.com/office/drawing/2014/main" id="{B80BE6CE-BD35-3EE4-2DDC-DD30E3FCC45C}"/>
              </a:ext>
            </a:extLst>
          </p:cNvPr>
          <p:cNvSpPr txBox="1"/>
          <p:nvPr/>
        </p:nvSpPr>
        <p:spPr>
          <a:xfrm>
            <a:off x="5219087" y="6213470"/>
            <a:ext cx="9199278" cy="461665"/>
          </a:xfrm>
          <a:prstGeom prst="rect">
            <a:avLst/>
          </a:prstGeom>
          <a:noFill/>
        </p:spPr>
        <p:txBody>
          <a:bodyPr wrap="square" rtlCol="0">
            <a:spAutoFit/>
          </a:bodyPr>
          <a:lstStyle/>
          <a:p>
            <a:r>
              <a:rPr lang="fr-FR" sz="2400" b="1" dirty="0"/>
              <a:t>Tour de l'évêché.</a:t>
            </a:r>
          </a:p>
        </p:txBody>
      </p:sp>
    </p:spTree>
    <p:extLst>
      <p:ext uri="{BB962C8B-B14F-4D97-AF65-F5344CB8AC3E}">
        <p14:creationId xmlns:p14="http://schemas.microsoft.com/office/powerpoint/2010/main" val="1961573195"/>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bâtiment, plein air, Horloge murale, horloge&#10;&#10;Description générée automatiquement">
            <a:extLst>
              <a:ext uri="{FF2B5EF4-FFF2-40B4-BE49-F238E27FC236}">
                <a16:creationId xmlns:a16="http://schemas.microsoft.com/office/drawing/2014/main" id="{BE09D454-11E4-3452-2282-E9609C2DF8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0639" y="355862"/>
            <a:ext cx="8910000" cy="5940000"/>
          </a:xfrm>
          <a:prstGeom prst="rect">
            <a:avLst/>
          </a:prstGeom>
          <a:ln w="63500" cmpd="dbl">
            <a:solidFill>
              <a:schemeClr val="tx1"/>
            </a:solidFill>
            <a:miter lim="800000"/>
          </a:ln>
        </p:spPr>
      </p:pic>
      <p:sp>
        <p:nvSpPr>
          <p:cNvPr id="8" name="ZoneTexte 7">
            <a:extLst>
              <a:ext uri="{FF2B5EF4-FFF2-40B4-BE49-F238E27FC236}">
                <a16:creationId xmlns:a16="http://schemas.microsoft.com/office/drawing/2014/main" id="{D4A51DE4-A103-0A01-C71E-9539FF615878}"/>
              </a:ext>
            </a:extLst>
          </p:cNvPr>
          <p:cNvSpPr txBox="1"/>
          <p:nvPr/>
        </p:nvSpPr>
        <p:spPr>
          <a:xfrm>
            <a:off x="2650435" y="6295862"/>
            <a:ext cx="9833113" cy="461665"/>
          </a:xfrm>
          <a:prstGeom prst="rect">
            <a:avLst/>
          </a:prstGeom>
          <a:noFill/>
        </p:spPr>
        <p:txBody>
          <a:bodyPr wrap="square" rtlCol="0">
            <a:spAutoFit/>
          </a:bodyPr>
          <a:lstStyle/>
          <a:p>
            <a:r>
              <a:rPr lang="fr-FR" dirty="0"/>
              <a:t> </a:t>
            </a:r>
            <a:r>
              <a:rPr lang="fr-FR" sz="2400" b="1" dirty="0"/>
              <a:t>Horloge de l'église Saint Amans de Rodez, Aveyron, France</a:t>
            </a:r>
          </a:p>
        </p:txBody>
      </p:sp>
    </p:spTree>
    <p:extLst>
      <p:ext uri="{BB962C8B-B14F-4D97-AF65-F5344CB8AC3E}">
        <p14:creationId xmlns:p14="http://schemas.microsoft.com/office/powerpoint/2010/main" val="2382224546"/>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église, musique, organe, Orgue&#10;&#10;Description générée automatiquement">
            <a:extLst>
              <a:ext uri="{FF2B5EF4-FFF2-40B4-BE49-F238E27FC236}">
                <a16:creationId xmlns:a16="http://schemas.microsoft.com/office/drawing/2014/main" id="{C6D021FE-7016-0C7F-192D-7945BB795D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1930" y="189000"/>
            <a:ext cx="3648139" cy="6480000"/>
          </a:xfrm>
          <a:prstGeom prst="rect">
            <a:avLst/>
          </a:prstGeom>
          <a:ln w="63500" cmpd="dbl">
            <a:solidFill>
              <a:schemeClr val="tx1"/>
            </a:solidFill>
          </a:ln>
        </p:spPr>
      </p:pic>
      <p:sp>
        <p:nvSpPr>
          <p:cNvPr id="4" name="ZoneTexte 3">
            <a:extLst>
              <a:ext uri="{FF2B5EF4-FFF2-40B4-BE49-F238E27FC236}">
                <a16:creationId xmlns:a16="http://schemas.microsoft.com/office/drawing/2014/main" id="{9409F6AC-EEFF-59B8-3E8A-52FB6B90E3AA}"/>
              </a:ext>
            </a:extLst>
          </p:cNvPr>
          <p:cNvSpPr txBox="1"/>
          <p:nvPr/>
        </p:nvSpPr>
        <p:spPr>
          <a:xfrm>
            <a:off x="8163339" y="2531165"/>
            <a:ext cx="4028661" cy="707886"/>
          </a:xfrm>
          <a:prstGeom prst="rect">
            <a:avLst/>
          </a:prstGeom>
          <a:noFill/>
        </p:spPr>
        <p:txBody>
          <a:bodyPr wrap="square" rtlCol="0">
            <a:spAutoFit/>
          </a:bodyPr>
          <a:lstStyle/>
          <a:p>
            <a:r>
              <a:rPr lang="fr-FR" sz="2000" b="1" dirty="0"/>
              <a:t>Orgue à tuyaux de l'église Saint-Amans de Rodez, Aveyron, France</a:t>
            </a:r>
          </a:p>
        </p:txBody>
      </p:sp>
    </p:spTree>
    <p:extLst>
      <p:ext uri="{BB962C8B-B14F-4D97-AF65-F5344CB8AC3E}">
        <p14:creationId xmlns:p14="http://schemas.microsoft.com/office/powerpoint/2010/main" val="2720185719"/>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apelle, Lieux sacrés, bâtiment, cathédrale&#10;&#10;Description générée automatiquement">
            <a:extLst>
              <a:ext uri="{FF2B5EF4-FFF2-40B4-BE49-F238E27FC236}">
                <a16:creationId xmlns:a16="http://schemas.microsoft.com/office/drawing/2014/main" id="{43F02BE0-EA5B-3BFA-20C8-3FE110B687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44714" y="189000"/>
            <a:ext cx="3851409" cy="6480000"/>
          </a:xfrm>
          <a:prstGeom prst="rect">
            <a:avLst/>
          </a:prstGeom>
          <a:ln w="63500" cmpd="dbl">
            <a:solidFill>
              <a:schemeClr val="tx1"/>
            </a:solidFill>
          </a:ln>
        </p:spPr>
      </p:pic>
      <p:sp>
        <p:nvSpPr>
          <p:cNvPr id="4" name="ZoneTexte 3">
            <a:extLst>
              <a:ext uri="{FF2B5EF4-FFF2-40B4-BE49-F238E27FC236}">
                <a16:creationId xmlns:a16="http://schemas.microsoft.com/office/drawing/2014/main" id="{8091DFB0-E53D-79BE-2977-751249D8A701}"/>
              </a:ext>
            </a:extLst>
          </p:cNvPr>
          <p:cNvSpPr txBox="1"/>
          <p:nvPr/>
        </p:nvSpPr>
        <p:spPr>
          <a:xfrm>
            <a:off x="503582" y="1590260"/>
            <a:ext cx="3951949" cy="1200329"/>
          </a:xfrm>
          <a:prstGeom prst="rect">
            <a:avLst/>
          </a:prstGeom>
          <a:noFill/>
        </p:spPr>
        <p:txBody>
          <a:bodyPr wrap="square" rtlCol="0">
            <a:spAutoFit/>
          </a:bodyPr>
          <a:lstStyle/>
          <a:p>
            <a:r>
              <a:rPr lang="fr-FR" dirty="0"/>
              <a:t> </a:t>
            </a:r>
            <a:r>
              <a:rPr lang="fr-FR" sz="2400" b="1" dirty="0"/>
              <a:t>Intérieur de l'église Saint Amans à Rodez, Aveyron, France</a:t>
            </a:r>
          </a:p>
        </p:txBody>
      </p:sp>
    </p:spTree>
    <p:extLst>
      <p:ext uri="{BB962C8B-B14F-4D97-AF65-F5344CB8AC3E}">
        <p14:creationId xmlns:p14="http://schemas.microsoft.com/office/powerpoint/2010/main" val="2760213779"/>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sol, ciel&#10;&#10;Description générée automatiquement">
            <a:extLst>
              <a:ext uri="{FF2B5EF4-FFF2-40B4-BE49-F238E27FC236}">
                <a16:creationId xmlns:a16="http://schemas.microsoft.com/office/drawing/2014/main" id="{03ED90FD-D334-675A-6A2F-C41091AE5D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0882" y="318052"/>
            <a:ext cx="8910000" cy="5940000"/>
          </a:xfrm>
          <a:prstGeom prst="rect">
            <a:avLst/>
          </a:prstGeom>
          <a:ln w="63500" cmpd="dbl">
            <a:solidFill>
              <a:schemeClr val="tx1"/>
            </a:solidFill>
          </a:ln>
        </p:spPr>
      </p:pic>
      <p:sp>
        <p:nvSpPr>
          <p:cNvPr id="4" name="ZoneTexte 3">
            <a:extLst>
              <a:ext uri="{FF2B5EF4-FFF2-40B4-BE49-F238E27FC236}">
                <a16:creationId xmlns:a16="http://schemas.microsoft.com/office/drawing/2014/main" id="{5B2E7974-9792-FAF2-0D5B-E5C4120C9FE7}"/>
              </a:ext>
            </a:extLst>
          </p:cNvPr>
          <p:cNvSpPr txBox="1"/>
          <p:nvPr/>
        </p:nvSpPr>
        <p:spPr>
          <a:xfrm>
            <a:off x="2186609" y="6309115"/>
            <a:ext cx="10707757" cy="461665"/>
          </a:xfrm>
          <a:prstGeom prst="rect">
            <a:avLst/>
          </a:prstGeom>
          <a:noFill/>
        </p:spPr>
        <p:txBody>
          <a:bodyPr wrap="square" rtlCol="0">
            <a:spAutoFit/>
          </a:bodyPr>
          <a:lstStyle/>
          <a:p>
            <a:r>
              <a:rPr lang="fr-FR" sz="2400" b="1" dirty="0"/>
              <a:t>Hôtel Le Normant d'Ayssènes, actuelle préfecture de l'Aveyron</a:t>
            </a:r>
            <a:r>
              <a:rPr lang="fr-FR" dirty="0"/>
              <a:t>.</a:t>
            </a:r>
          </a:p>
        </p:txBody>
      </p:sp>
    </p:spTree>
    <p:extLst>
      <p:ext uri="{BB962C8B-B14F-4D97-AF65-F5344CB8AC3E}">
        <p14:creationId xmlns:p14="http://schemas.microsoft.com/office/powerpoint/2010/main" val="3784628390"/>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ciel&#10;&#10;Description générée automatiquement">
            <a:extLst>
              <a:ext uri="{FF2B5EF4-FFF2-40B4-BE49-F238E27FC236}">
                <a16:creationId xmlns:a16="http://schemas.microsoft.com/office/drawing/2014/main" id="{0440816C-1A6F-EAF9-9BB7-11CD441CB1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37344" y="359418"/>
            <a:ext cx="7919999" cy="5940000"/>
          </a:xfrm>
          <a:prstGeom prst="rect">
            <a:avLst/>
          </a:prstGeom>
          <a:ln w="63500" cmpd="dbl">
            <a:solidFill>
              <a:schemeClr val="tx1"/>
            </a:solidFill>
          </a:ln>
        </p:spPr>
      </p:pic>
      <p:sp>
        <p:nvSpPr>
          <p:cNvPr id="4" name="ZoneTexte 3">
            <a:extLst>
              <a:ext uri="{FF2B5EF4-FFF2-40B4-BE49-F238E27FC236}">
                <a16:creationId xmlns:a16="http://schemas.microsoft.com/office/drawing/2014/main" id="{4C54D259-77F2-6636-73EA-0B389E87D4B9}"/>
              </a:ext>
            </a:extLst>
          </p:cNvPr>
          <p:cNvSpPr txBox="1"/>
          <p:nvPr/>
        </p:nvSpPr>
        <p:spPr>
          <a:xfrm>
            <a:off x="2012057" y="6396335"/>
            <a:ext cx="8814969" cy="461665"/>
          </a:xfrm>
          <a:prstGeom prst="rect">
            <a:avLst/>
          </a:prstGeom>
          <a:noFill/>
        </p:spPr>
        <p:txBody>
          <a:bodyPr wrap="square" rtlCol="0">
            <a:spAutoFit/>
          </a:bodyPr>
          <a:lstStyle/>
          <a:p>
            <a:r>
              <a:rPr lang="fr-FR" sz="2400" dirty="0"/>
              <a:t>Rodez - Rue d'</a:t>
            </a:r>
            <a:r>
              <a:rPr lang="fr-FR" sz="2400" dirty="0" err="1"/>
              <a:t>Amagnac</a:t>
            </a:r>
            <a:r>
              <a:rPr lang="fr-FR" sz="2400" dirty="0"/>
              <a:t> - Numéros 4 et 2 puis la maison d'Armagnac</a:t>
            </a:r>
          </a:p>
        </p:txBody>
      </p:sp>
    </p:spTree>
    <p:extLst>
      <p:ext uri="{BB962C8B-B14F-4D97-AF65-F5344CB8AC3E}">
        <p14:creationId xmlns:p14="http://schemas.microsoft.com/office/powerpoint/2010/main" val="2884757846"/>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maison&#10;&#10;Description générée automatiquement">
            <a:extLst>
              <a:ext uri="{FF2B5EF4-FFF2-40B4-BE49-F238E27FC236}">
                <a16:creationId xmlns:a16="http://schemas.microsoft.com/office/drawing/2014/main" id="{84047175-CD29-2443-989A-8C28B8CD97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83649" y="189000"/>
            <a:ext cx="6480000" cy="6480000"/>
          </a:xfrm>
          <a:prstGeom prst="rect">
            <a:avLst/>
          </a:prstGeom>
          <a:ln w="63500" cmpd="dbl">
            <a:solidFill>
              <a:schemeClr val="tx1"/>
            </a:solidFill>
          </a:ln>
        </p:spPr>
      </p:pic>
      <p:sp>
        <p:nvSpPr>
          <p:cNvPr id="4" name="ZoneTexte 3">
            <a:extLst>
              <a:ext uri="{FF2B5EF4-FFF2-40B4-BE49-F238E27FC236}">
                <a16:creationId xmlns:a16="http://schemas.microsoft.com/office/drawing/2014/main" id="{249E2B13-79BE-F327-B9CE-E6421DF11327}"/>
              </a:ext>
            </a:extLst>
          </p:cNvPr>
          <p:cNvSpPr txBox="1"/>
          <p:nvPr/>
        </p:nvSpPr>
        <p:spPr>
          <a:xfrm>
            <a:off x="9463649" y="2372139"/>
            <a:ext cx="2728351" cy="1569660"/>
          </a:xfrm>
          <a:prstGeom prst="rect">
            <a:avLst/>
          </a:prstGeom>
          <a:noFill/>
        </p:spPr>
        <p:txBody>
          <a:bodyPr wrap="square" rtlCol="0">
            <a:spAutoFit/>
          </a:bodyPr>
          <a:lstStyle/>
          <a:p>
            <a:r>
              <a:rPr lang="fr-FR" sz="2400" b="1" dirty="0">
                <a:solidFill>
                  <a:schemeClr val="tx2"/>
                </a:solidFill>
              </a:rPr>
              <a:t>Rodez - Maison, 2 carrefours Saint-Etienne et passage Mazel</a:t>
            </a:r>
          </a:p>
        </p:txBody>
      </p:sp>
    </p:spTree>
    <p:extLst>
      <p:ext uri="{BB962C8B-B14F-4D97-AF65-F5344CB8AC3E}">
        <p14:creationId xmlns:p14="http://schemas.microsoft.com/office/powerpoint/2010/main" val="3063404422"/>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bâtiment, fenêtre&#10;&#10;Description générée automatiquement">
            <a:extLst>
              <a:ext uri="{FF2B5EF4-FFF2-40B4-BE49-F238E27FC236}">
                <a16:creationId xmlns:a16="http://schemas.microsoft.com/office/drawing/2014/main" id="{D9A9D308-7BAC-15BA-1560-29B95AF0E2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69223" y="189000"/>
            <a:ext cx="3666193" cy="6480000"/>
          </a:xfrm>
          <a:prstGeom prst="rect">
            <a:avLst/>
          </a:prstGeom>
          <a:ln w="66675" cmpd="dbl">
            <a:solidFill>
              <a:schemeClr val="tx1"/>
            </a:solidFill>
          </a:ln>
        </p:spPr>
      </p:pic>
      <p:sp>
        <p:nvSpPr>
          <p:cNvPr id="4" name="ZoneTexte 3">
            <a:extLst>
              <a:ext uri="{FF2B5EF4-FFF2-40B4-BE49-F238E27FC236}">
                <a16:creationId xmlns:a16="http://schemas.microsoft.com/office/drawing/2014/main" id="{8953A985-5C7C-E371-28E5-93A2EE2F77D7}"/>
              </a:ext>
            </a:extLst>
          </p:cNvPr>
          <p:cNvSpPr txBox="1"/>
          <p:nvPr/>
        </p:nvSpPr>
        <p:spPr>
          <a:xfrm>
            <a:off x="0" y="2637183"/>
            <a:ext cx="4169223" cy="830997"/>
          </a:xfrm>
          <a:prstGeom prst="rect">
            <a:avLst/>
          </a:prstGeom>
          <a:noFill/>
        </p:spPr>
        <p:txBody>
          <a:bodyPr wrap="square" rtlCol="0">
            <a:spAutoFit/>
          </a:bodyPr>
          <a:lstStyle/>
          <a:p>
            <a:r>
              <a:rPr lang="fr-FR" sz="2400" b="1" dirty="0"/>
              <a:t>: Maison de Benoît à Rodez, Aveyron, France</a:t>
            </a:r>
          </a:p>
        </p:txBody>
      </p:sp>
    </p:spTree>
    <p:extLst>
      <p:ext uri="{BB962C8B-B14F-4D97-AF65-F5344CB8AC3E}">
        <p14:creationId xmlns:p14="http://schemas.microsoft.com/office/powerpoint/2010/main" val="3459521613"/>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porte, pierre&#10;&#10;Description générée automatiquement">
            <a:extLst>
              <a:ext uri="{FF2B5EF4-FFF2-40B4-BE49-F238E27FC236}">
                <a16:creationId xmlns:a16="http://schemas.microsoft.com/office/drawing/2014/main" id="{8CB6AC6B-4884-D96C-B5F2-E1AA2E5F61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304573"/>
            <a:ext cx="7919999" cy="5940000"/>
          </a:xfrm>
          <a:prstGeom prst="rect">
            <a:avLst/>
          </a:prstGeom>
          <a:ln w="63500" cmpd="dbl">
            <a:solidFill>
              <a:schemeClr val="tx1"/>
            </a:solidFill>
          </a:ln>
        </p:spPr>
      </p:pic>
      <p:sp>
        <p:nvSpPr>
          <p:cNvPr id="6" name="ZoneTexte 5">
            <a:extLst>
              <a:ext uri="{FF2B5EF4-FFF2-40B4-BE49-F238E27FC236}">
                <a16:creationId xmlns:a16="http://schemas.microsoft.com/office/drawing/2014/main" id="{EE99718B-6C02-9AE3-5809-B71EE6D19D48}"/>
              </a:ext>
            </a:extLst>
          </p:cNvPr>
          <p:cNvSpPr txBox="1"/>
          <p:nvPr/>
        </p:nvSpPr>
        <p:spPr>
          <a:xfrm>
            <a:off x="3545058" y="6256523"/>
            <a:ext cx="8947052" cy="461665"/>
          </a:xfrm>
          <a:prstGeom prst="rect">
            <a:avLst/>
          </a:prstGeom>
          <a:noFill/>
        </p:spPr>
        <p:txBody>
          <a:bodyPr wrap="square" rtlCol="0">
            <a:spAutoFit/>
          </a:bodyPr>
          <a:lstStyle/>
          <a:p>
            <a:r>
              <a:rPr lang="fr-FR" sz="2400" b="1" dirty="0"/>
              <a:t>Rodez - Maison du </a:t>
            </a:r>
            <a:r>
              <a:rPr lang="fr-FR" sz="2400" b="1" dirty="0" err="1"/>
              <a:t>Chapître</a:t>
            </a:r>
            <a:r>
              <a:rPr lang="fr-FR" sz="2400" b="1" dirty="0"/>
              <a:t> - Entrée</a:t>
            </a:r>
          </a:p>
        </p:txBody>
      </p:sp>
    </p:spTree>
    <p:extLst>
      <p:ext uri="{BB962C8B-B14F-4D97-AF65-F5344CB8AC3E}">
        <p14:creationId xmlns:p14="http://schemas.microsoft.com/office/powerpoint/2010/main" val="783594601"/>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herbe&#10;&#10;Description générée automatiquement">
            <a:extLst>
              <a:ext uri="{FF2B5EF4-FFF2-40B4-BE49-F238E27FC236}">
                <a16:creationId xmlns:a16="http://schemas.microsoft.com/office/drawing/2014/main" id="{404E2BC8-FA29-D44D-17D5-E700BE6A7D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2392" y="1035052"/>
            <a:ext cx="11367215" cy="4464000"/>
          </a:xfrm>
          <a:prstGeom prst="rect">
            <a:avLst/>
          </a:prstGeom>
          <a:ln w="63500" cmpd="dbl">
            <a:solidFill>
              <a:schemeClr val="tx1"/>
            </a:solidFill>
          </a:ln>
        </p:spPr>
      </p:pic>
      <p:sp>
        <p:nvSpPr>
          <p:cNvPr id="4" name="ZoneTexte 3">
            <a:extLst>
              <a:ext uri="{FF2B5EF4-FFF2-40B4-BE49-F238E27FC236}">
                <a16:creationId xmlns:a16="http://schemas.microsoft.com/office/drawing/2014/main" id="{9D51FF2F-C6FE-A69C-40B1-FA3B91F16C57}"/>
              </a:ext>
            </a:extLst>
          </p:cNvPr>
          <p:cNvSpPr txBox="1"/>
          <p:nvPr/>
        </p:nvSpPr>
        <p:spPr>
          <a:xfrm>
            <a:off x="4656406" y="5551677"/>
            <a:ext cx="11090290" cy="461665"/>
          </a:xfrm>
          <a:prstGeom prst="rect">
            <a:avLst/>
          </a:prstGeom>
          <a:noFill/>
        </p:spPr>
        <p:txBody>
          <a:bodyPr wrap="square" rtlCol="0">
            <a:spAutoFit/>
          </a:bodyPr>
          <a:lstStyle/>
          <a:p>
            <a:r>
              <a:rPr lang="fr-FR" sz="2400" b="1"/>
              <a:t>Pont de Layoule.</a:t>
            </a:r>
            <a:endParaRPr lang="fr-FR" sz="2400" b="1" dirty="0"/>
          </a:p>
        </p:txBody>
      </p:sp>
    </p:spTree>
    <p:extLst>
      <p:ext uri="{BB962C8B-B14F-4D97-AF65-F5344CB8AC3E}">
        <p14:creationId xmlns:p14="http://schemas.microsoft.com/office/powerpoint/2010/main" val="3043999592"/>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DB2819AC-9428-4EDB-6D24-D852D82E06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9912" y="189000"/>
            <a:ext cx="4717012" cy="6480000"/>
          </a:xfrm>
          <a:prstGeom prst="rect">
            <a:avLst/>
          </a:prstGeom>
          <a:ln w="66675" cmpd="dbl">
            <a:solidFill>
              <a:schemeClr val="tx1"/>
            </a:solidFill>
          </a:ln>
        </p:spPr>
      </p:pic>
      <p:sp>
        <p:nvSpPr>
          <p:cNvPr id="4" name="ZoneTexte 3">
            <a:extLst>
              <a:ext uri="{FF2B5EF4-FFF2-40B4-BE49-F238E27FC236}">
                <a16:creationId xmlns:a16="http://schemas.microsoft.com/office/drawing/2014/main" id="{E5E8DDDB-7540-6267-C44B-B7D82FE015F8}"/>
              </a:ext>
            </a:extLst>
          </p:cNvPr>
          <p:cNvSpPr txBox="1"/>
          <p:nvPr/>
        </p:nvSpPr>
        <p:spPr>
          <a:xfrm>
            <a:off x="8539089" y="3147647"/>
            <a:ext cx="3652911" cy="461665"/>
          </a:xfrm>
          <a:prstGeom prst="rect">
            <a:avLst/>
          </a:prstGeom>
          <a:noFill/>
        </p:spPr>
        <p:txBody>
          <a:bodyPr wrap="square" rtlCol="0">
            <a:spAutoFit/>
          </a:bodyPr>
          <a:lstStyle/>
          <a:p>
            <a:r>
              <a:rPr lang="fr-FR" sz="2400" b="1" dirty="0"/>
              <a:t>Jardin public du Foirail.</a:t>
            </a:r>
          </a:p>
        </p:txBody>
      </p:sp>
    </p:spTree>
    <p:extLst>
      <p:ext uri="{BB962C8B-B14F-4D97-AF65-F5344CB8AC3E}">
        <p14:creationId xmlns:p14="http://schemas.microsoft.com/office/powerpoint/2010/main" val="3551213613"/>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08BC9FDF-842F-B0D6-2D54-CA3143BBD6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0686" y="276120"/>
            <a:ext cx="8410628" cy="5940000"/>
          </a:xfrm>
          <a:prstGeom prst="rect">
            <a:avLst/>
          </a:prstGeom>
          <a:ln w="63500" cmpd="dbl">
            <a:solidFill>
              <a:schemeClr val="tx1"/>
            </a:solidFill>
          </a:ln>
        </p:spPr>
      </p:pic>
      <p:sp>
        <p:nvSpPr>
          <p:cNvPr id="4" name="ZoneTexte 3">
            <a:extLst>
              <a:ext uri="{FF2B5EF4-FFF2-40B4-BE49-F238E27FC236}">
                <a16:creationId xmlns:a16="http://schemas.microsoft.com/office/drawing/2014/main" id="{FA461C00-4281-0D42-8244-FCBFDB8EDC0B}"/>
              </a:ext>
            </a:extLst>
          </p:cNvPr>
          <p:cNvSpPr txBox="1"/>
          <p:nvPr/>
        </p:nvSpPr>
        <p:spPr>
          <a:xfrm>
            <a:off x="3221503" y="6228388"/>
            <a:ext cx="8721968" cy="461665"/>
          </a:xfrm>
          <a:prstGeom prst="rect">
            <a:avLst/>
          </a:prstGeom>
          <a:noFill/>
        </p:spPr>
        <p:txBody>
          <a:bodyPr wrap="square" rtlCol="0">
            <a:spAutoFit/>
          </a:bodyPr>
          <a:lstStyle/>
          <a:p>
            <a:r>
              <a:rPr lang="fr-FR" sz="2400" b="1" dirty="0"/>
              <a:t> Musée Denys Puech à Rodez, Aveyron, France</a:t>
            </a:r>
          </a:p>
        </p:txBody>
      </p:sp>
    </p:spTree>
    <p:extLst>
      <p:ext uri="{BB962C8B-B14F-4D97-AF65-F5344CB8AC3E}">
        <p14:creationId xmlns:p14="http://schemas.microsoft.com/office/powerpoint/2010/main" val="2787291362"/>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ciel, herbe, nuage&#10;&#10;Description générée automatiquement">
            <a:extLst>
              <a:ext uri="{FF2B5EF4-FFF2-40B4-BE49-F238E27FC236}">
                <a16:creationId xmlns:a16="http://schemas.microsoft.com/office/drawing/2014/main" id="{107AF5B6-54C5-E9E0-97BA-6C43479936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7953" y="295422"/>
            <a:ext cx="8896094" cy="5940000"/>
          </a:xfrm>
          <a:prstGeom prst="rect">
            <a:avLst/>
          </a:prstGeom>
          <a:ln w="63500" cmpd="dbl">
            <a:solidFill>
              <a:schemeClr val="tx1"/>
            </a:solidFill>
          </a:ln>
        </p:spPr>
      </p:pic>
      <p:sp>
        <p:nvSpPr>
          <p:cNvPr id="8" name="ZoneTexte 7">
            <a:extLst>
              <a:ext uri="{FF2B5EF4-FFF2-40B4-BE49-F238E27FC236}">
                <a16:creationId xmlns:a16="http://schemas.microsoft.com/office/drawing/2014/main" id="{7966CC37-CB06-F643-D570-F87CE391256C}"/>
              </a:ext>
            </a:extLst>
          </p:cNvPr>
          <p:cNvSpPr txBox="1"/>
          <p:nvPr/>
        </p:nvSpPr>
        <p:spPr>
          <a:xfrm>
            <a:off x="4234376" y="6192353"/>
            <a:ext cx="9931791" cy="461665"/>
          </a:xfrm>
          <a:prstGeom prst="rect">
            <a:avLst/>
          </a:prstGeom>
          <a:noFill/>
        </p:spPr>
        <p:txBody>
          <a:bodyPr wrap="square" rtlCol="0">
            <a:spAutoFit/>
          </a:bodyPr>
          <a:lstStyle/>
          <a:p>
            <a:r>
              <a:rPr lang="fr-FR" dirty="0"/>
              <a:t>: </a:t>
            </a:r>
            <a:r>
              <a:rPr lang="fr-FR" sz="2400" b="1" dirty="0"/>
              <a:t>Musée Soulages, Rodez</a:t>
            </a:r>
          </a:p>
        </p:txBody>
      </p:sp>
    </p:spTree>
    <p:extLst>
      <p:ext uri="{BB962C8B-B14F-4D97-AF65-F5344CB8AC3E}">
        <p14:creationId xmlns:p14="http://schemas.microsoft.com/office/powerpoint/2010/main" val="1846289791"/>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arbre, bâtiment, ciel&#10;&#10;Description générée automatiquement">
            <a:extLst>
              <a:ext uri="{FF2B5EF4-FFF2-40B4-BE49-F238E27FC236}">
                <a16:creationId xmlns:a16="http://schemas.microsoft.com/office/drawing/2014/main" id="{DCB62A22-3668-2316-0AD4-277F2CBC7A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6698" y="729000"/>
            <a:ext cx="7894909" cy="5400000"/>
          </a:xfrm>
          <a:prstGeom prst="rect">
            <a:avLst/>
          </a:prstGeom>
          <a:ln w="63500" cmpd="dbl">
            <a:solidFill>
              <a:schemeClr val="tx1"/>
            </a:solidFill>
          </a:ln>
        </p:spPr>
      </p:pic>
      <p:sp>
        <p:nvSpPr>
          <p:cNvPr id="6" name="ZoneTexte 5">
            <a:extLst>
              <a:ext uri="{FF2B5EF4-FFF2-40B4-BE49-F238E27FC236}">
                <a16:creationId xmlns:a16="http://schemas.microsoft.com/office/drawing/2014/main" id="{C4349F6D-C180-D2BC-14B6-F820285A8D8D}"/>
              </a:ext>
            </a:extLst>
          </p:cNvPr>
          <p:cNvSpPr txBox="1"/>
          <p:nvPr/>
        </p:nvSpPr>
        <p:spPr>
          <a:xfrm>
            <a:off x="1983544" y="6166735"/>
            <a:ext cx="8454683" cy="461665"/>
          </a:xfrm>
          <a:prstGeom prst="rect">
            <a:avLst/>
          </a:prstGeom>
          <a:noFill/>
        </p:spPr>
        <p:txBody>
          <a:bodyPr wrap="square" rtlCol="0">
            <a:spAutoFit/>
          </a:bodyPr>
          <a:lstStyle/>
          <a:p>
            <a:r>
              <a:rPr lang="fr-FR" sz="2400" b="1" dirty="0"/>
              <a:t>Les marchés gourmands</a:t>
            </a:r>
          </a:p>
        </p:txBody>
      </p:sp>
      <p:sp>
        <p:nvSpPr>
          <p:cNvPr id="7" name="ZoneTexte 6">
            <a:extLst>
              <a:ext uri="{FF2B5EF4-FFF2-40B4-BE49-F238E27FC236}">
                <a16:creationId xmlns:a16="http://schemas.microsoft.com/office/drawing/2014/main" id="{CF021C24-BF8A-28C5-D01F-C7DA1426690D}"/>
              </a:ext>
            </a:extLst>
          </p:cNvPr>
          <p:cNvSpPr txBox="1"/>
          <p:nvPr/>
        </p:nvSpPr>
        <p:spPr>
          <a:xfrm>
            <a:off x="670593" y="229600"/>
            <a:ext cx="9401874" cy="461665"/>
          </a:xfrm>
          <a:prstGeom prst="rect">
            <a:avLst/>
          </a:prstGeom>
          <a:noFill/>
        </p:spPr>
        <p:txBody>
          <a:bodyPr wrap="square" rtlCol="0">
            <a:spAutoFit/>
          </a:bodyPr>
          <a:lstStyle/>
          <a:p>
            <a:r>
              <a:rPr lang="fr-FR" sz="2400" b="1" dirty="0"/>
              <a:t>Lorient Vous A Présenté La Ville De Rodez (Aveyron )</a:t>
            </a:r>
          </a:p>
        </p:txBody>
      </p:sp>
      <p:sp>
        <p:nvSpPr>
          <p:cNvPr id="8" name="ZoneTexte 7">
            <a:extLst>
              <a:ext uri="{FF2B5EF4-FFF2-40B4-BE49-F238E27FC236}">
                <a16:creationId xmlns:a16="http://schemas.microsoft.com/office/drawing/2014/main" id="{58B6AA6A-B358-B7C8-F591-5524396A7B0C}"/>
              </a:ext>
            </a:extLst>
          </p:cNvPr>
          <p:cNvSpPr txBox="1"/>
          <p:nvPr/>
        </p:nvSpPr>
        <p:spPr>
          <a:xfrm>
            <a:off x="8171607" y="2363372"/>
            <a:ext cx="3835791" cy="461665"/>
          </a:xfrm>
          <a:prstGeom prst="rect">
            <a:avLst/>
          </a:prstGeom>
          <a:noFill/>
        </p:spPr>
        <p:txBody>
          <a:bodyPr wrap="square" rtlCol="0">
            <a:spAutoFit/>
          </a:bodyPr>
          <a:lstStyle/>
          <a:p>
            <a:r>
              <a:rPr lang="fr-FR" sz="2400" b="1" dirty="0"/>
              <a:t>Les Images Et Le Son Du Net</a:t>
            </a:r>
          </a:p>
        </p:txBody>
      </p:sp>
      <p:sp>
        <p:nvSpPr>
          <p:cNvPr id="9" name="ZoneTexte 8">
            <a:extLst>
              <a:ext uri="{FF2B5EF4-FFF2-40B4-BE49-F238E27FC236}">
                <a16:creationId xmlns:a16="http://schemas.microsoft.com/office/drawing/2014/main" id="{B01C6BF5-45C6-7913-28FB-D7ADCAE1B95D}"/>
              </a:ext>
            </a:extLst>
          </p:cNvPr>
          <p:cNvSpPr txBox="1"/>
          <p:nvPr/>
        </p:nvSpPr>
        <p:spPr>
          <a:xfrm>
            <a:off x="9645748" y="2967335"/>
            <a:ext cx="2546252" cy="461665"/>
          </a:xfrm>
          <a:prstGeom prst="rect">
            <a:avLst/>
          </a:prstGeom>
          <a:noFill/>
        </p:spPr>
        <p:txBody>
          <a:bodyPr wrap="square" rtlCol="0">
            <a:spAutoFit/>
          </a:bodyPr>
          <a:lstStyle/>
          <a:p>
            <a:r>
              <a:rPr lang="fr-FR" sz="2400" b="1" dirty="0"/>
              <a:t>Daniel</a:t>
            </a:r>
          </a:p>
        </p:txBody>
      </p:sp>
    </p:spTree>
    <p:extLst>
      <p:ext uri="{BB962C8B-B14F-4D97-AF65-F5344CB8AC3E}">
        <p14:creationId xmlns:p14="http://schemas.microsoft.com/office/powerpoint/2010/main" val="215931865"/>
      </p:ext>
    </p:extLst>
  </p:cSld>
  <p:clrMapOvr>
    <a:masterClrMapping/>
  </p:clrMapOvr>
  <mc:AlternateContent xmlns:mc="http://schemas.openxmlformats.org/markup-compatibility/2006">
    <mc:Choice xmlns:p14="http://schemas.microsoft.com/office/powerpoint/2010/main" Requires="p14">
      <p:transition spd="slow" p14:dur="5000" advClick="0" advTm="12000">
        <p:dissolve/>
      </p:transition>
    </mc:Choice>
    <mc:Fallback>
      <p:transition spd="slow" advClick="0" advTm="12000">
        <p:dissolv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TotalTime>
  <Words>358</Words>
  <Application>Microsoft Office PowerPoint</Application>
  <PresentationFormat>Grand écran</PresentationFormat>
  <Paragraphs>37</Paragraphs>
  <Slides>33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2023-09-08T09:00:25Z</dcterms:created>
  <dcterms:modified xsi:type="dcterms:W3CDTF">2023-09-08T11:53:24Z</dcterms:modified>
</cp:coreProperties>
</file>