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77" r:id="rId5"/>
    <p:sldId id="286" r:id="rId6"/>
    <p:sldId id="262" r:id="rId7"/>
    <p:sldId id="263" r:id="rId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215" autoAdjust="0"/>
  </p:normalViewPr>
  <p:slideViewPr>
    <p:cSldViewPr snapToGrid="0">
      <p:cViewPr>
        <p:scale>
          <a:sx n="50" d="100"/>
          <a:sy n="50" d="100"/>
        </p:scale>
        <p:origin x="1500" y="540"/>
      </p:cViewPr>
      <p:guideLst>
        <p:guide orient="horz" pos="792"/>
        <p:guide pos="3144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28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2CFDBA2A-F489-43A0-B0BF-C99938E31F1B}" type="datetime1">
              <a:rPr lang="fr-FR" smtClean="0"/>
              <a:t>10/09/2023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BBEB6193-5AA7-489B-8575-00593FC261D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98BD74B4-7A15-45F0-A27E-40F377658F7E}" type="datetime1">
              <a:rPr lang="fr-FR" smtClean="0"/>
              <a:pPr/>
              <a:t>10/09/2023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10895658-EA1F-4910-80AB-4DA76E16747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75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250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18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34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2.svg"/><Relationship Id="rId5" Type="http://schemas.openxmlformats.org/officeDocument/2006/relationships/image" Target="../media/image13.sv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343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 userDrawn="1"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4664" y="1122363"/>
            <a:ext cx="5486400" cy="2387600"/>
          </a:xfrm>
        </p:spPr>
        <p:txBody>
          <a:bodyPr rtlCol="0" anchor="b"/>
          <a:lstStyle>
            <a:lvl1pPr algn="l">
              <a:defRPr lang="fr-FR"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59" y="3602038"/>
            <a:ext cx="5486400" cy="1655762"/>
          </a:xfrm>
        </p:spPr>
        <p:txBody>
          <a:bodyPr rtlCol="0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lang="fr-FR" sz="1800">
                <a:solidFill>
                  <a:schemeClr val="tx2"/>
                </a:solidFill>
              </a:defRPr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fr-FR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508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 userDrawn="1"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 userDrawn="1"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 userDrawn="1"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15" name="Groupe 114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99" name="Groupe 98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96" name="Groupe 95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0" name="Groupe 89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89" name="Groupe 88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6" name="Groupe 85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3" name="Groupe 82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78" name="Ovale 77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fr-FR"/>
                            </a:defPPr>
                          </a:lstStyle>
                          <a:p>
                            <a:pPr algn="ctr" rtl="0"/>
                            <a:r>
                              <a:rPr lang="fr-FR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80" name="Ovale 79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fr-FR"/>
                            </a:defPPr>
                          </a:lstStyle>
                          <a:p>
                            <a:pPr algn="ctr" rtl="0"/>
                            <a:r>
                              <a:rPr lang="fr-F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2" name="Ovale 81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fr-FR"/>
                          </a:defPPr>
                        </a:lstStyle>
                        <a:p>
                          <a:pPr algn="ctr" rtl="0"/>
                          <a:r>
                            <a:rPr lang="fr-F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5" name="Ovale 84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fr-FR"/>
                        </a:defPPr>
                      </a:lstStyle>
                      <a:p>
                        <a:pPr algn="ctr" rtl="0"/>
                        <a:r>
                          <a:rPr lang="fr-FR"/>
                          <a:t> </a:t>
                        </a:r>
                      </a:p>
                    </p:txBody>
                  </p:sp>
                </p:grpSp>
                <p:sp>
                  <p:nvSpPr>
                    <p:cNvPr id="88" name="Ovale 87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fr-FR"/>
                      </a:defPPr>
                    </a:lstStyle>
                    <a:p>
                      <a:pPr algn="ctr" rtl="0"/>
                      <a:r>
                        <a:rPr lang="fr-FR"/>
                        <a:t> </a:t>
                      </a:r>
                    </a:p>
                  </p:txBody>
                </p:sp>
              </p:grpSp>
              <p:sp>
                <p:nvSpPr>
                  <p:cNvPr id="92" name="Ovale 91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</a:lstStyle>
                  <a:p>
                    <a:pPr algn="ctr" rtl="0"/>
                    <a:r>
                      <a:rPr lang="fr-FR"/>
                      <a:t> </a:t>
                    </a:r>
                  </a:p>
                </p:txBody>
              </p:sp>
            </p:grpSp>
            <p:sp>
              <p:nvSpPr>
                <p:cNvPr id="95" name="Ovale 94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</a:lstStyle>
                <a:p>
                  <a:pPr algn="ctr" rtl="0"/>
                  <a:r>
                    <a:rPr lang="fr-FR"/>
                    <a:t> </a:t>
                  </a:r>
                </a:p>
              </p:txBody>
            </p:sp>
          </p:grpSp>
          <p:sp>
            <p:nvSpPr>
              <p:cNvPr id="98" name="Ovale 97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102" name="Ovale 101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105" name="Ovale 104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108" name="Ovale 107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110" name="Ovale 109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</p:grpSp>
        <p:sp>
          <p:nvSpPr>
            <p:cNvPr id="113" name="Ovale 112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r>
                <a:rPr lang="fr-FR"/>
                <a:t> </a:t>
              </a:r>
            </a:p>
          </p:txBody>
        </p:sp>
      </p:grpSp>
      <p:sp>
        <p:nvSpPr>
          <p:cNvPr id="23" name="Forme libre : Forme 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 userDrawn="1"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75" name="Ovale 174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 userDrawn="1"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 userDrawn="1"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297" name="Graphisme 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299" name="Graphisme 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 userDrawn="1"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8027" y="6353175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du marché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10182226" cy="1325880"/>
          </a:xfrm>
        </p:spPr>
        <p:txBody>
          <a:bodyPr rtlCol="0" anchor="t" anchorCtr="0"/>
          <a:lstStyle>
            <a:lvl1pPr>
              <a:defRPr lang="fr-F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2785225-FC1B-45E9-82D0-A13EF8F061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0744" y="2203704"/>
            <a:ext cx="1463040" cy="7858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fr-FR"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lang="fr-FR" sz="1000"/>
            </a:lvl2pPr>
            <a:lvl3pPr>
              <a:defRPr lang="fr-FR" sz="1000"/>
            </a:lvl3pPr>
            <a:lvl4pPr>
              <a:defRPr lang="fr-FR" sz="1000"/>
            </a:lvl4pPr>
            <a:lvl5pPr>
              <a:defRPr lang="fr-FR" sz="100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70F3FFA0-BD69-4D83-ABB7-496D4AF91A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5880" y="3465576"/>
            <a:ext cx="1463040" cy="7858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fr-FR"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lang="fr-FR" sz="1000"/>
            </a:lvl2pPr>
            <a:lvl3pPr>
              <a:defRPr lang="fr-FR" sz="1000"/>
            </a:lvl3pPr>
            <a:lvl4pPr>
              <a:defRPr lang="fr-FR" sz="1000"/>
            </a:lvl4pPr>
            <a:lvl5pPr>
              <a:defRPr lang="fr-FR" sz="100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49AF8CA2-03BC-4B43-978A-2B68EABFDC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5880" y="4745736"/>
            <a:ext cx="1463040" cy="7858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fr-FR"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lang="fr-FR" sz="1000"/>
            </a:lvl2pPr>
            <a:lvl3pPr>
              <a:defRPr lang="fr-FR" sz="1000"/>
            </a:lvl3pPr>
            <a:lvl4pPr>
              <a:defRPr lang="fr-FR" sz="1000"/>
            </a:lvl4pPr>
            <a:lvl5pPr>
              <a:defRPr lang="fr-FR" sz="1000"/>
            </a:lvl5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63" name="Espace réservé de la date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6833738-63D7-4DAA-92B0-C4286C4F83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89704" y="2624328"/>
            <a:ext cx="6153912" cy="94183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fr-FR" sz="2000">
                <a:solidFill>
                  <a:schemeClr val="tx2"/>
                </a:solidFill>
              </a:defRPr>
            </a:lvl1pPr>
            <a:lvl2pPr>
              <a:defRPr lang="fr-FR" sz="1600">
                <a:solidFill>
                  <a:schemeClr val="tx2"/>
                </a:solidFill>
              </a:defRPr>
            </a:lvl2pPr>
            <a:lvl3pPr>
              <a:defRPr lang="fr-FR" sz="1600">
                <a:solidFill>
                  <a:schemeClr val="tx2"/>
                </a:solidFill>
              </a:defRPr>
            </a:lvl3pPr>
            <a:lvl4pPr>
              <a:defRPr lang="fr-FR" sz="1600">
                <a:solidFill>
                  <a:schemeClr val="tx2"/>
                </a:solidFill>
              </a:defRPr>
            </a:lvl4pPr>
            <a:lvl5pPr>
              <a:defRPr lang="fr-FR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EAF6FAB7-3D8F-43EF-801E-D9E6948A84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9704" y="3904488"/>
            <a:ext cx="6153912" cy="94183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fr-FR" sz="2000">
                <a:solidFill>
                  <a:schemeClr val="tx2"/>
                </a:solidFill>
              </a:defRPr>
            </a:lvl1pPr>
            <a:lvl2pPr>
              <a:defRPr lang="fr-FR" sz="1600">
                <a:solidFill>
                  <a:schemeClr val="tx2"/>
                </a:solidFill>
              </a:defRPr>
            </a:lvl2pPr>
            <a:lvl3pPr>
              <a:defRPr lang="fr-FR" sz="1600">
                <a:solidFill>
                  <a:schemeClr val="tx2"/>
                </a:solidFill>
              </a:defRPr>
            </a:lvl3pPr>
            <a:lvl4pPr>
              <a:defRPr lang="fr-FR" sz="1600">
                <a:solidFill>
                  <a:schemeClr val="tx2"/>
                </a:solidFill>
              </a:defRPr>
            </a:lvl4pPr>
            <a:lvl5pPr>
              <a:defRPr lang="fr-FR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13A498D1-E978-4C02-8712-EA7A16D15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89704" y="5157216"/>
            <a:ext cx="6153912" cy="94183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fr-FR" sz="2000">
                <a:solidFill>
                  <a:schemeClr val="tx2"/>
                </a:solidFill>
              </a:defRPr>
            </a:lvl1pPr>
            <a:lvl2pPr>
              <a:defRPr lang="fr-FR" sz="1600">
                <a:solidFill>
                  <a:schemeClr val="tx2"/>
                </a:solidFill>
              </a:defRPr>
            </a:lvl2pPr>
            <a:lvl3pPr>
              <a:defRPr lang="fr-FR" sz="1600">
                <a:solidFill>
                  <a:schemeClr val="tx2"/>
                </a:solidFill>
              </a:defRPr>
            </a:lvl3pPr>
            <a:lvl4pPr>
              <a:defRPr lang="fr-FR" sz="1600">
                <a:solidFill>
                  <a:schemeClr val="tx2"/>
                </a:solidFill>
              </a:defRPr>
            </a:lvl4pPr>
            <a:lvl5pPr>
              <a:defRPr lang="fr-FR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44" name="Forme libre : Forme 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pic>
          <p:nvPicPr>
            <p:cNvPr id="48" name="Graphisme 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sme 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F8E4D1E-5580-4429-B822-B0ACA17BF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04025" y="2853257"/>
            <a:ext cx="231514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e 3">
            <a:extLst>
              <a:ext uri="{FF2B5EF4-FFF2-40B4-BE49-F238E27FC236}">
                <a16:creationId xmlns:a16="http://schemas.microsoft.com/office/drawing/2014/main" id="{628EFE5A-E7ED-42E0-B4F7-CD6FB9AC0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2733" y="2744646"/>
            <a:ext cx="217221" cy="2172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99E5560-6CE0-4494-96B0-E58711D43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17361" y="4002156"/>
            <a:ext cx="2495929" cy="1480420"/>
            <a:chOff x="1717361" y="4002156"/>
            <a:chExt cx="2495929" cy="1480420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F242903C-0FC5-4F7E-A59A-1B57A8012C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4110767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502427F1-9BD1-40C4-8447-54CA2F762B28}"/>
                </a:ext>
              </a:extLst>
            </p:cNvPr>
            <p:cNvSpPr/>
            <p:nvPr userDrawn="1"/>
          </p:nvSpPr>
          <p:spPr>
            <a:xfrm>
              <a:off x="3996069" y="4002156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9D896F91-3D1D-4BF4-B726-B6B1034E68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5373966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72AAC415-7A20-4A4D-80B1-B4AD3D514249}"/>
                </a:ext>
              </a:extLst>
            </p:cNvPr>
            <p:cNvSpPr/>
            <p:nvPr userDrawn="1"/>
          </p:nvSpPr>
          <p:spPr>
            <a:xfrm>
              <a:off x="3996069" y="5265355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64" name="Espace réservé du pied de page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65" name="Espace réservé du numéro de diapositive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62456"/>
          </a:xfrm>
        </p:spPr>
        <p:txBody>
          <a:bodyPr rtlCol="0" anchor="t" anchorCtr="0"/>
          <a:lstStyle>
            <a:lvl1pPr>
              <a:defRPr lang="fr-F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fr-FR" sz="1600"/>
            </a:lvl1pPr>
            <a:lvl2pPr>
              <a:lnSpc>
                <a:spcPts val="2000"/>
              </a:lnSpc>
              <a:defRPr lang="fr-FR" sz="1600"/>
            </a:lvl2pPr>
            <a:lvl3pPr>
              <a:lnSpc>
                <a:spcPts val="2000"/>
              </a:lnSpc>
              <a:defRPr lang="fr-FR" sz="1600"/>
            </a:lvl3pPr>
            <a:lvl4pPr>
              <a:lnSpc>
                <a:spcPts val="2000"/>
              </a:lnSpc>
              <a:defRPr lang="fr-FR" sz="1600"/>
            </a:lvl4pPr>
            <a:lvl5pPr>
              <a:lnSpc>
                <a:spcPts val="2000"/>
              </a:lnSpc>
              <a:defRPr lang="fr-FR"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4487" y="2352675"/>
            <a:ext cx="4297680" cy="45720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344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fr-FR" sz="1600"/>
            </a:lvl1pPr>
            <a:lvl2pPr>
              <a:lnSpc>
                <a:spcPts val="2000"/>
              </a:lnSpc>
              <a:defRPr lang="fr-FR" sz="1600"/>
            </a:lvl2pPr>
            <a:lvl3pPr>
              <a:lnSpc>
                <a:spcPts val="2000"/>
              </a:lnSpc>
              <a:defRPr lang="fr-FR" sz="1600"/>
            </a:lvl3pPr>
            <a:lvl4pPr>
              <a:lnSpc>
                <a:spcPts val="2000"/>
              </a:lnSpc>
              <a:defRPr lang="fr-FR" sz="1600"/>
            </a:lvl4pPr>
            <a:lvl5pPr>
              <a:lnSpc>
                <a:spcPts val="2000"/>
              </a:lnSpc>
              <a:defRPr lang="fr-FR"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pic>
          <p:nvPicPr>
            <p:cNvPr id="12" name="Image 11" descr="Motif à bandes noir et blanc&#10;&#10;Description générée automatiquement avec un niveau de confiance faibl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 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pic>
          <p:nvPicPr>
            <p:cNvPr id="26" name="Graphisme 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orme libre : Forme 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pic>
          <p:nvPicPr>
            <p:cNvPr id="31" name="Graphisme 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Espace réservé de la date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33" name="Espace réservé du pied de page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34" name="Espace réservé du numéro de diapositive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du concou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rtlCol="0" anchor="t" anchorCtr="0"/>
          <a:lstStyle>
            <a:lvl1pPr>
              <a:defRPr lang="fr-F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  <a:endParaRPr lang="fr-FR" dirty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1896" y="2355182"/>
            <a:ext cx="1980000" cy="36576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r-F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/>
              <a:t>TITRE DU QUADRANT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71" y="3383280"/>
            <a:ext cx="1980000" cy="36576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fr-F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/>
              <a:t>TITRE DU QUADRANT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1870" y="3383280"/>
            <a:ext cx="1980000" cy="36576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fr-F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/>
              <a:t>TITRE DU QUADRANT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750" y="4933275"/>
            <a:ext cx="1980000" cy="36576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r-F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/>
              <a:t>TITRE DU QUADRANT</a:t>
            </a:r>
          </a:p>
        </p:txBody>
      </p:sp>
      <p:pic>
        <p:nvPicPr>
          <p:cNvPr id="5" name="Graphisme 4">
            <a:extLst>
              <a:ext uri="{FF2B5EF4-FFF2-40B4-BE49-F238E27FC236}">
                <a16:creationId xmlns:a16="http://schemas.microsoft.com/office/drawing/2014/main" id="{6FBF4C06-0880-4F64-AC8F-328C5513C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77016" y="0"/>
            <a:ext cx="1014984" cy="1014984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056531B-7079-455E-BCF7-DB094C331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6800" y="3771900"/>
            <a:ext cx="10058400" cy="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61F2D70-0FC3-41BD-9F38-7F41F013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54750" y="2743200"/>
            <a:ext cx="0" cy="20669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17210727-8680-449A-9AC7-094F823C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C53C0381-DF18-4C74-B221-47035650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6338C9D5-18F2-4E98-9B4B-F691BC24D0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50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800850" cy="1325880"/>
          </a:xfrm>
        </p:spPr>
        <p:txBody>
          <a:bodyPr rtlCol="0" anchor="t" anchorCtr="0"/>
          <a:lstStyle>
            <a:lvl1pPr>
              <a:defRPr lang="fr-F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CBECFE1-9F80-4EFE-9699-3A240475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sme 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sme 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E5E36EA0-9B77-4A31-A56A-93DEC2F87C2C}"/>
                </a:ext>
              </a:extLst>
            </p:cNvPr>
            <p:cNvGrpSpPr/>
            <p:nvPr userDrawn="1"/>
          </p:nvGrpSpPr>
          <p:grpSpPr>
            <a:xfrm>
              <a:off x="-193623" y="458228"/>
              <a:ext cx="4229571" cy="6401869"/>
              <a:chOff x="-193623" y="458228"/>
              <a:chExt cx="4229571" cy="6401869"/>
            </a:xfrm>
          </p:grpSpPr>
          <p:sp>
            <p:nvSpPr>
              <p:cNvPr id="8" name="Rectangle 23">
                <a:extLst>
                  <a:ext uri="{FF2B5EF4-FFF2-40B4-BE49-F238E27FC236}">
                    <a16:creationId xmlns:a16="http://schemas.microsoft.com/office/drawing/2014/main" id="{F5ED01E4-35BF-4165-86B2-E3BDFD91DEE3}"/>
                  </a:ext>
                </a:extLst>
              </p:cNvPr>
              <p:cNvSpPr/>
              <p:nvPr userDrawn="1"/>
            </p:nvSpPr>
            <p:spPr>
              <a:xfrm rot="13508190">
                <a:off x="141725" y="458228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pic>
            <p:nvPicPr>
              <p:cNvPr id="9" name="Graphisme 8">
                <a:extLst>
                  <a:ext uri="{FF2B5EF4-FFF2-40B4-BE49-F238E27FC236}">
                    <a16:creationId xmlns:a16="http://schemas.microsoft.com/office/drawing/2014/main" id="{B7E6DD28-C71B-4484-973A-D12A27730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902533">
                <a:off x="1574706" y="1900474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11" name="Rectangle 23">
                <a:extLst>
                  <a:ext uri="{FF2B5EF4-FFF2-40B4-BE49-F238E27FC236}">
                    <a16:creationId xmlns:a16="http://schemas.microsoft.com/office/drawing/2014/main" id="{AB403917-256D-4254-A12F-F8BD19470C42}"/>
                  </a:ext>
                </a:extLst>
              </p:cNvPr>
              <p:cNvSpPr/>
              <p:nvPr userDrawn="1"/>
            </p:nvSpPr>
            <p:spPr>
              <a:xfrm rot="18900000">
                <a:off x="1580257" y="1923515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pic>
            <p:nvPicPr>
              <p:cNvPr id="12" name="Graphisme 11">
                <a:extLst>
                  <a:ext uri="{FF2B5EF4-FFF2-40B4-BE49-F238E27FC236}">
                    <a16:creationId xmlns:a16="http://schemas.microsoft.com/office/drawing/2014/main" id="{EB06A536-5FCB-4761-9EFF-D54BE44B1F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708786">
                <a:off x="145529" y="3355869"/>
                <a:ext cx="2029968" cy="2029968"/>
              </a:xfrm>
              <a:prstGeom prst="rect">
                <a:avLst/>
              </a:prstGeom>
            </p:spPr>
          </p:pic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94213EEF-F759-4045-9F53-49C1B4ECED53}"/>
                  </a:ext>
                </a:extLst>
              </p:cNvPr>
              <p:cNvGrpSpPr/>
              <p:nvPr userDrawn="1"/>
            </p:nvGrpSpPr>
            <p:grpSpPr>
              <a:xfrm>
                <a:off x="1159403" y="5806395"/>
                <a:ext cx="2870810" cy="1000774"/>
                <a:chOff x="-13699" y="5839164"/>
                <a:chExt cx="2862790" cy="1000774"/>
              </a:xfrm>
            </p:grpSpPr>
            <p:sp>
              <p:nvSpPr>
                <p:cNvPr id="91" name="Forme libre : Forme 90">
                  <a:extLst>
                    <a:ext uri="{FF2B5EF4-FFF2-40B4-BE49-F238E27FC236}">
                      <a16:creationId xmlns:a16="http://schemas.microsoft.com/office/drawing/2014/main" id="{2EA4D38A-6ACD-4296-B454-E5BD7EAC7990}"/>
                    </a:ext>
                  </a:extLst>
                </p:cNvPr>
                <p:cNvSpPr/>
                <p:nvPr userDrawn="1"/>
              </p:nvSpPr>
              <p:spPr>
                <a:xfrm>
                  <a:off x="-13699" y="5839164"/>
                  <a:ext cx="2862790" cy="28868"/>
                </a:xfrm>
                <a:custGeom>
                  <a:avLst/>
                  <a:gdLst>
                    <a:gd name="connsiteX0" fmla="*/ 0 w 2862790"/>
                    <a:gd name="connsiteY0" fmla="*/ 0 h 28868"/>
                    <a:gd name="connsiteX1" fmla="*/ 2862790 w 2862790"/>
                    <a:gd name="connsiteY1" fmla="*/ 0 h 28868"/>
                    <a:gd name="connsiteX2" fmla="*/ 2833921 w 2862790"/>
                    <a:gd name="connsiteY2" fmla="*/ 28868 h 28868"/>
                    <a:gd name="connsiteX3" fmla="*/ 28868 w 2862790"/>
                    <a:gd name="connsiteY3" fmla="*/ 28868 h 28868"/>
                    <a:gd name="connsiteX4" fmla="*/ 0 w 286279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fr-FR"/>
                  </a:defPPr>
                </a:lstStyle>
                <a:p>
                  <a:pPr algn="ctr" rtl="0"/>
                  <a:endParaRPr lang="fr-FR" dirty="0"/>
                </a:p>
              </p:txBody>
            </p:sp>
            <p:sp>
              <p:nvSpPr>
                <p:cNvPr id="90" name="Forme libre : Forme 89">
                  <a:extLst>
                    <a:ext uri="{FF2B5EF4-FFF2-40B4-BE49-F238E27FC236}">
                      <a16:creationId xmlns:a16="http://schemas.microsoft.com/office/drawing/2014/main" id="{74E32D04-F635-443B-B642-A509F0473CB5}"/>
                    </a:ext>
                  </a:extLst>
                </p:cNvPr>
                <p:cNvSpPr/>
                <p:nvPr userDrawn="1"/>
              </p:nvSpPr>
              <p:spPr>
                <a:xfrm>
                  <a:off x="47246" y="5900109"/>
                  <a:ext cx="2740900" cy="28868"/>
                </a:xfrm>
                <a:custGeom>
                  <a:avLst/>
                  <a:gdLst>
                    <a:gd name="connsiteX0" fmla="*/ 0 w 2740900"/>
                    <a:gd name="connsiteY0" fmla="*/ 0 h 28868"/>
                    <a:gd name="connsiteX1" fmla="*/ 2740900 w 2740900"/>
                    <a:gd name="connsiteY1" fmla="*/ 0 h 28868"/>
                    <a:gd name="connsiteX2" fmla="*/ 2712032 w 2740900"/>
                    <a:gd name="connsiteY2" fmla="*/ 28868 h 28868"/>
                    <a:gd name="connsiteX3" fmla="*/ 28868 w 2740900"/>
                    <a:gd name="connsiteY3" fmla="*/ 28868 h 28868"/>
                    <a:gd name="connsiteX4" fmla="*/ 0 w 274090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fr-FR"/>
                  </a:defPPr>
                </a:lstStyle>
                <a:p>
                  <a:pPr algn="ctr" rtl="0"/>
                  <a:endParaRPr lang="fr-FR" dirty="0"/>
                </a:p>
              </p:txBody>
            </p:sp>
            <p:sp>
              <p:nvSpPr>
                <p:cNvPr id="89" name="Forme libre : Forme 88">
                  <a:extLst>
                    <a:ext uri="{FF2B5EF4-FFF2-40B4-BE49-F238E27FC236}">
                      <a16:creationId xmlns:a16="http://schemas.microsoft.com/office/drawing/2014/main" id="{C95F7659-0C0B-4798-8392-E6B36B62DEA4}"/>
                    </a:ext>
                  </a:extLst>
                </p:cNvPr>
                <p:cNvSpPr/>
                <p:nvPr userDrawn="1"/>
              </p:nvSpPr>
              <p:spPr>
                <a:xfrm>
                  <a:off x="108992" y="5960251"/>
                  <a:ext cx="2619012" cy="29671"/>
                </a:xfrm>
                <a:custGeom>
                  <a:avLst/>
                  <a:gdLst>
                    <a:gd name="connsiteX0" fmla="*/ 0 w 2619012"/>
                    <a:gd name="connsiteY0" fmla="*/ 0 h 29671"/>
                    <a:gd name="connsiteX1" fmla="*/ 2619012 w 2619012"/>
                    <a:gd name="connsiteY1" fmla="*/ 0 h 29671"/>
                    <a:gd name="connsiteX2" fmla="*/ 2590143 w 2619012"/>
                    <a:gd name="connsiteY2" fmla="*/ 28868 h 29671"/>
                    <a:gd name="connsiteX3" fmla="*/ 28067 w 2619012"/>
                    <a:gd name="connsiteY3" fmla="*/ 29671 h 29671"/>
                    <a:gd name="connsiteX4" fmla="*/ 28869 w 2619012"/>
                    <a:gd name="connsiteY4" fmla="*/ 28869 h 29671"/>
                    <a:gd name="connsiteX5" fmla="*/ 0 w 2619012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fr-FR"/>
                  </a:defPPr>
                </a:lstStyle>
                <a:p>
                  <a:pPr algn="ctr" rtl="0"/>
                  <a:endParaRPr lang="fr-FR" dirty="0"/>
                </a:p>
              </p:txBody>
            </p:sp>
            <p:sp>
              <p:nvSpPr>
                <p:cNvPr id="88" name="Forme libre : Forme 87">
                  <a:extLst>
                    <a:ext uri="{FF2B5EF4-FFF2-40B4-BE49-F238E27FC236}">
                      <a16:creationId xmlns:a16="http://schemas.microsoft.com/office/drawing/2014/main" id="{ABB69ABA-A9D2-4649-A1AB-E12AA2D2C8E7}"/>
                    </a:ext>
                  </a:extLst>
                </p:cNvPr>
                <p:cNvSpPr/>
                <p:nvPr userDrawn="1"/>
              </p:nvSpPr>
              <p:spPr>
                <a:xfrm>
                  <a:off x="169937" y="6021196"/>
                  <a:ext cx="2497122" cy="29670"/>
                </a:xfrm>
                <a:custGeom>
                  <a:avLst/>
                  <a:gdLst>
                    <a:gd name="connsiteX0" fmla="*/ 0 w 2497122"/>
                    <a:gd name="connsiteY0" fmla="*/ 0 h 29670"/>
                    <a:gd name="connsiteX1" fmla="*/ 2497122 w 2497122"/>
                    <a:gd name="connsiteY1" fmla="*/ 0 h 29670"/>
                    <a:gd name="connsiteX2" fmla="*/ 2468254 w 2497122"/>
                    <a:gd name="connsiteY2" fmla="*/ 28868 h 29670"/>
                    <a:gd name="connsiteX3" fmla="*/ 28066 w 2497122"/>
                    <a:gd name="connsiteY3" fmla="*/ 29670 h 29670"/>
                    <a:gd name="connsiteX4" fmla="*/ 28868 w 2497122"/>
                    <a:gd name="connsiteY4" fmla="*/ 28868 h 29670"/>
                    <a:gd name="connsiteX5" fmla="*/ 0 w 2497122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fr-FR"/>
                  </a:defPPr>
                </a:lstStyle>
                <a:p>
                  <a:pPr algn="ctr" rtl="0"/>
                  <a:endParaRPr lang="fr-FR" dirty="0"/>
                </a:p>
              </p:txBody>
            </p:sp>
            <p:sp>
              <p:nvSpPr>
                <p:cNvPr id="87" name="Forme libre : Forme 86">
                  <a:extLst>
                    <a:ext uri="{FF2B5EF4-FFF2-40B4-BE49-F238E27FC236}">
                      <a16:creationId xmlns:a16="http://schemas.microsoft.com/office/drawing/2014/main" id="{8B88CE23-E34F-470C-8C56-46C08322365F}"/>
                    </a:ext>
                  </a:extLst>
                </p:cNvPr>
                <p:cNvSpPr/>
                <p:nvPr userDrawn="1"/>
              </p:nvSpPr>
              <p:spPr>
                <a:xfrm>
                  <a:off x="229279" y="6082140"/>
                  <a:ext cx="2376837" cy="28869"/>
                </a:xfrm>
                <a:custGeom>
                  <a:avLst/>
                  <a:gdLst>
                    <a:gd name="connsiteX0" fmla="*/ 0 w 2376837"/>
                    <a:gd name="connsiteY0" fmla="*/ 0 h 28869"/>
                    <a:gd name="connsiteX1" fmla="*/ 2376837 w 2376837"/>
                    <a:gd name="connsiteY1" fmla="*/ 0 h 28869"/>
                    <a:gd name="connsiteX2" fmla="*/ 2347968 w 2376837"/>
                    <a:gd name="connsiteY2" fmla="*/ 28868 h 28869"/>
                    <a:gd name="connsiteX3" fmla="*/ 28868 w 2376837"/>
                    <a:gd name="connsiteY3" fmla="*/ 28869 h 28869"/>
                    <a:gd name="connsiteX4" fmla="*/ 0 w 2376837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fr-FR"/>
                  </a:defPPr>
                </a:lstStyle>
                <a:p>
                  <a:pPr algn="ctr" rtl="0"/>
                  <a:endParaRPr lang="fr-FR" dirty="0"/>
                </a:p>
              </p:txBody>
            </p:sp>
            <p:sp>
              <p:nvSpPr>
                <p:cNvPr id="86" name="Forme libre : Forme 85">
                  <a:extLst>
                    <a:ext uri="{FF2B5EF4-FFF2-40B4-BE49-F238E27FC236}">
                      <a16:creationId xmlns:a16="http://schemas.microsoft.com/office/drawing/2014/main" id="{75BCEDE2-961E-42E0-AF9C-3D070C974007}"/>
                    </a:ext>
                  </a:extLst>
                </p:cNvPr>
                <p:cNvSpPr/>
                <p:nvPr userDrawn="1"/>
              </p:nvSpPr>
              <p:spPr>
                <a:xfrm>
                  <a:off x="290222" y="6143085"/>
                  <a:ext cx="2254948" cy="28868"/>
                </a:xfrm>
                <a:custGeom>
                  <a:avLst/>
                  <a:gdLst>
                    <a:gd name="connsiteX0" fmla="*/ 0 w 2254948"/>
                    <a:gd name="connsiteY0" fmla="*/ 0 h 28868"/>
                    <a:gd name="connsiteX1" fmla="*/ 2254948 w 2254948"/>
                    <a:gd name="connsiteY1" fmla="*/ 0 h 28868"/>
                    <a:gd name="connsiteX2" fmla="*/ 2226080 w 2254948"/>
                    <a:gd name="connsiteY2" fmla="*/ 28868 h 28868"/>
                    <a:gd name="connsiteX3" fmla="*/ 28868 w 2254948"/>
                    <a:gd name="connsiteY3" fmla="*/ 28868 h 28868"/>
                    <a:gd name="connsiteX4" fmla="*/ 0 w 2254948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fr-FR"/>
                  </a:defPPr>
                </a:lstStyle>
                <a:p>
                  <a:pPr algn="ctr" rtl="0"/>
                  <a:endParaRPr lang="fr-FR" dirty="0"/>
                </a:p>
              </p:txBody>
            </p:sp>
            <p:sp>
              <p:nvSpPr>
                <p:cNvPr id="85" name="Forme libre : Forme 84">
                  <a:extLst>
                    <a:ext uri="{FF2B5EF4-FFF2-40B4-BE49-F238E27FC236}">
                      <a16:creationId xmlns:a16="http://schemas.microsoft.com/office/drawing/2014/main" id="{FB930397-7A2A-4C50-9EC9-7E3107D065D2}"/>
                    </a:ext>
                  </a:extLst>
                </p:cNvPr>
                <p:cNvSpPr/>
                <p:nvPr userDrawn="1"/>
              </p:nvSpPr>
              <p:spPr>
                <a:xfrm>
                  <a:off x="351970" y="6203227"/>
                  <a:ext cx="2133059" cy="29671"/>
                </a:xfrm>
                <a:custGeom>
                  <a:avLst/>
                  <a:gdLst>
                    <a:gd name="connsiteX0" fmla="*/ 2133059 w 2133059"/>
                    <a:gd name="connsiteY0" fmla="*/ 0 h 29671"/>
                    <a:gd name="connsiteX1" fmla="*/ 2104190 w 2133059"/>
                    <a:gd name="connsiteY1" fmla="*/ 28869 h 29671"/>
                    <a:gd name="connsiteX2" fmla="*/ 28066 w 2133059"/>
                    <a:gd name="connsiteY2" fmla="*/ 29671 h 29671"/>
                    <a:gd name="connsiteX3" fmla="*/ 28868 w 2133059"/>
                    <a:gd name="connsiteY3" fmla="*/ 28869 h 29671"/>
                    <a:gd name="connsiteX4" fmla="*/ 0 w 2133059"/>
                    <a:gd name="connsiteY4" fmla="*/ 1 h 29671"/>
                    <a:gd name="connsiteX5" fmla="*/ 2133059 w 2133059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fr-FR"/>
                  </a:defPPr>
                </a:lstStyle>
                <a:p>
                  <a:pPr algn="ctr" rtl="0"/>
                  <a:endParaRPr lang="fr-FR" dirty="0"/>
                </a:p>
              </p:txBody>
            </p:sp>
            <p:sp>
              <p:nvSpPr>
                <p:cNvPr id="84" name="Forme libre : Forme 83">
                  <a:extLst>
                    <a:ext uri="{FF2B5EF4-FFF2-40B4-BE49-F238E27FC236}">
                      <a16:creationId xmlns:a16="http://schemas.microsoft.com/office/drawing/2014/main" id="{8CA98174-D81B-4241-92F9-D0D2028FFEA9}"/>
                    </a:ext>
                  </a:extLst>
                </p:cNvPr>
                <p:cNvSpPr/>
                <p:nvPr userDrawn="1"/>
              </p:nvSpPr>
              <p:spPr>
                <a:xfrm>
                  <a:off x="411310" y="6264172"/>
                  <a:ext cx="2012774" cy="28868"/>
                </a:xfrm>
                <a:custGeom>
                  <a:avLst/>
                  <a:gdLst>
                    <a:gd name="connsiteX0" fmla="*/ 0 w 2012774"/>
                    <a:gd name="connsiteY0" fmla="*/ 0 h 28868"/>
                    <a:gd name="connsiteX1" fmla="*/ 2012774 w 2012774"/>
                    <a:gd name="connsiteY1" fmla="*/ 0 h 28868"/>
                    <a:gd name="connsiteX2" fmla="*/ 1983905 w 2012774"/>
                    <a:gd name="connsiteY2" fmla="*/ 28868 h 28868"/>
                    <a:gd name="connsiteX3" fmla="*/ 28868 w 2012774"/>
                    <a:gd name="connsiteY3" fmla="*/ 28868 h 28868"/>
                    <a:gd name="connsiteX4" fmla="*/ 0 w 201277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fr-FR"/>
                  </a:defPPr>
                </a:lstStyle>
                <a:p>
                  <a:pPr algn="ctr" rtl="0"/>
                  <a:endParaRPr lang="fr-FR" dirty="0"/>
                </a:p>
              </p:txBody>
            </p:sp>
            <p:sp>
              <p:nvSpPr>
                <p:cNvPr id="83" name="Forme libre : Forme 82">
                  <a:extLst>
                    <a:ext uri="{FF2B5EF4-FFF2-40B4-BE49-F238E27FC236}">
                      <a16:creationId xmlns:a16="http://schemas.microsoft.com/office/drawing/2014/main" id="{E4CE4FB8-5E60-4288-B2FA-CF9316ED449F}"/>
                    </a:ext>
                  </a:extLst>
                </p:cNvPr>
                <p:cNvSpPr/>
                <p:nvPr userDrawn="1"/>
              </p:nvSpPr>
              <p:spPr>
                <a:xfrm>
                  <a:off x="472255" y="6325117"/>
                  <a:ext cx="1890884" cy="28868"/>
                </a:xfrm>
                <a:custGeom>
                  <a:avLst/>
                  <a:gdLst>
                    <a:gd name="connsiteX0" fmla="*/ 0 w 1890884"/>
                    <a:gd name="connsiteY0" fmla="*/ 0 h 28868"/>
                    <a:gd name="connsiteX1" fmla="*/ 1890884 w 1890884"/>
                    <a:gd name="connsiteY1" fmla="*/ 0 h 28868"/>
                    <a:gd name="connsiteX2" fmla="*/ 1862016 w 1890884"/>
                    <a:gd name="connsiteY2" fmla="*/ 28868 h 28868"/>
                    <a:gd name="connsiteX3" fmla="*/ 28868 w 1890884"/>
                    <a:gd name="connsiteY3" fmla="*/ 28868 h 28868"/>
                    <a:gd name="connsiteX4" fmla="*/ 0 w 189088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fr-FR"/>
                  </a:defPPr>
                </a:lstStyle>
                <a:p>
                  <a:pPr algn="ctr" rtl="0"/>
                  <a:endParaRPr lang="fr-FR" dirty="0"/>
                </a:p>
              </p:txBody>
            </p:sp>
            <p:sp>
              <p:nvSpPr>
                <p:cNvPr id="82" name="Forme libre : Forme 81">
                  <a:extLst>
                    <a:ext uri="{FF2B5EF4-FFF2-40B4-BE49-F238E27FC236}">
                      <a16:creationId xmlns:a16="http://schemas.microsoft.com/office/drawing/2014/main" id="{6F69FE5C-0AF0-42F6-A721-9E2244C967AA}"/>
                    </a:ext>
                  </a:extLst>
                </p:cNvPr>
                <p:cNvSpPr/>
                <p:nvPr userDrawn="1"/>
              </p:nvSpPr>
              <p:spPr>
                <a:xfrm>
                  <a:off x="533199" y="6386061"/>
                  <a:ext cx="1768996" cy="28869"/>
                </a:xfrm>
                <a:custGeom>
                  <a:avLst/>
                  <a:gdLst>
                    <a:gd name="connsiteX0" fmla="*/ 0 w 1768996"/>
                    <a:gd name="connsiteY0" fmla="*/ 0 h 28869"/>
                    <a:gd name="connsiteX1" fmla="*/ 1768996 w 1768996"/>
                    <a:gd name="connsiteY1" fmla="*/ 0 h 28869"/>
                    <a:gd name="connsiteX2" fmla="*/ 1740128 w 1768996"/>
                    <a:gd name="connsiteY2" fmla="*/ 28868 h 28869"/>
                    <a:gd name="connsiteX3" fmla="*/ 28869 w 1768996"/>
                    <a:gd name="connsiteY3" fmla="*/ 28869 h 28869"/>
                    <a:gd name="connsiteX4" fmla="*/ 0 w 1768996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fr-FR"/>
                  </a:defPPr>
                </a:lstStyle>
                <a:p>
                  <a:pPr algn="ctr" rtl="0"/>
                  <a:endParaRPr lang="fr-FR" dirty="0"/>
                </a:p>
              </p:txBody>
            </p:sp>
            <p:sp>
              <p:nvSpPr>
                <p:cNvPr id="81" name="Forme libre : Forme 80">
                  <a:extLst>
                    <a:ext uri="{FF2B5EF4-FFF2-40B4-BE49-F238E27FC236}">
                      <a16:creationId xmlns:a16="http://schemas.microsoft.com/office/drawing/2014/main" id="{E8311083-D41B-4770-B6A9-AFA83AAF2885}"/>
                    </a:ext>
                  </a:extLst>
                </p:cNvPr>
                <p:cNvSpPr/>
                <p:nvPr userDrawn="1"/>
              </p:nvSpPr>
              <p:spPr>
                <a:xfrm>
                  <a:off x="594946" y="6446204"/>
                  <a:ext cx="1647106" cy="29670"/>
                </a:xfrm>
                <a:custGeom>
                  <a:avLst/>
                  <a:gdLst>
                    <a:gd name="connsiteX0" fmla="*/ 0 w 1647106"/>
                    <a:gd name="connsiteY0" fmla="*/ 0 h 29670"/>
                    <a:gd name="connsiteX1" fmla="*/ 1647106 w 1647106"/>
                    <a:gd name="connsiteY1" fmla="*/ 0 h 29670"/>
                    <a:gd name="connsiteX2" fmla="*/ 1618238 w 1647106"/>
                    <a:gd name="connsiteY2" fmla="*/ 28868 h 29670"/>
                    <a:gd name="connsiteX3" fmla="*/ 28066 w 1647106"/>
                    <a:gd name="connsiteY3" fmla="*/ 29670 h 29670"/>
                    <a:gd name="connsiteX4" fmla="*/ 28868 w 1647106"/>
                    <a:gd name="connsiteY4" fmla="*/ 28868 h 29670"/>
                    <a:gd name="connsiteX5" fmla="*/ 0 w 1647106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fr-FR"/>
                  </a:defPPr>
                </a:lstStyle>
                <a:p>
                  <a:pPr algn="ctr" rtl="0"/>
                  <a:endParaRPr lang="fr-FR" dirty="0"/>
                </a:p>
              </p:txBody>
            </p:sp>
            <p:sp>
              <p:nvSpPr>
                <p:cNvPr id="80" name="Forme libre : Forme 79">
                  <a:extLst>
                    <a:ext uri="{FF2B5EF4-FFF2-40B4-BE49-F238E27FC236}">
                      <a16:creationId xmlns:a16="http://schemas.microsoft.com/office/drawing/2014/main" id="{730A62EE-9416-445D-B0B2-018F008614B8}"/>
                    </a:ext>
                  </a:extLst>
                </p:cNvPr>
                <p:cNvSpPr/>
                <p:nvPr userDrawn="1"/>
              </p:nvSpPr>
              <p:spPr>
                <a:xfrm>
                  <a:off x="654287" y="6507148"/>
                  <a:ext cx="1526821" cy="28869"/>
                </a:xfrm>
                <a:custGeom>
                  <a:avLst/>
                  <a:gdLst>
                    <a:gd name="connsiteX0" fmla="*/ 0 w 1526821"/>
                    <a:gd name="connsiteY0" fmla="*/ 0 h 28869"/>
                    <a:gd name="connsiteX1" fmla="*/ 1526821 w 1526821"/>
                    <a:gd name="connsiteY1" fmla="*/ 0 h 28869"/>
                    <a:gd name="connsiteX2" fmla="*/ 1497952 w 1526821"/>
                    <a:gd name="connsiteY2" fmla="*/ 28868 h 28869"/>
                    <a:gd name="connsiteX3" fmla="*/ 28868 w 1526821"/>
                    <a:gd name="connsiteY3" fmla="*/ 28869 h 28869"/>
                    <a:gd name="connsiteX4" fmla="*/ 0 w 1526821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fr-FR"/>
                  </a:defPPr>
                </a:lstStyle>
                <a:p>
                  <a:pPr algn="ctr" rtl="0"/>
                  <a:endParaRPr lang="fr-FR" dirty="0"/>
                </a:p>
              </p:txBody>
            </p:sp>
            <p:sp>
              <p:nvSpPr>
                <p:cNvPr id="79" name="Forme libre : Forme 78">
                  <a:extLst>
                    <a:ext uri="{FF2B5EF4-FFF2-40B4-BE49-F238E27FC236}">
                      <a16:creationId xmlns:a16="http://schemas.microsoft.com/office/drawing/2014/main" id="{4A92E211-EBEF-4E62-97FD-46ECC42436DF}"/>
                    </a:ext>
                  </a:extLst>
                </p:cNvPr>
                <p:cNvSpPr/>
                <p:nvPr userDrawn="1"/>
              </p:nvSpPr>
              <p:spPr>
                <a:xfrm>
                  <a:off x="715231" y="6568093"/>
                  <a:ext cx="1404932" cy="28868"/>
                </a:xfrm>
                <a:custGeom>
                  <a:avLst/>
                  <a:gdLst>
                    <a:gd name="connsiteX0" fmla="*/ 0 w 1404932"/>
                    <a:gd name="connsiteY0" fmla="*/ 0 h 28868"/>
                    <a:gd name="connsiteX1" fmla="*/ 1404932 w 1404932"/>
                    <a:gd name="connsiteY1" fmla="*/ 0 h 28868"/>
                    <a:gd name="connsiteX2" fmla="*/ 1376064 w 1404932"/>
                    <a:gd name="connsiteY2" fmla="*/ 28868 h 28868"/>
                    <a:gd name="connsiteX3" fmla="*/ 28868 w 1404932"/>
                    <a:gd name="connsiteY3" fmla="*/ 28868 h 28868"/>
                    <a:gd name="connsiteX4" fmla="*/ 0 w 1404932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fr-FR"/>
                  </a:defPPr>
                </a:lstStyle>
                <a:p>
                  <a:pPr algn="ctr" rtl="0"/>
                  <a:endParaRPr lang="fr-FR" dirty="0"/>
                </a:p>
              </p:txBody>
            </p:sp>
            <p:sp>
              <p:nvSpPr>
                <p:cNvPr id="78" name="Forme libre : Forme 77">
                  <a:extLst>
                    <a:ext uri="{FF2B5EF4-FFF2-40B4-BE49-F238E27FC236}">
                      <a16:creationId xmlns:a16="http://schemas.microsoft.com/office/drawing/2014/main" id="{CC8A63A1-564C-478A-B490-96E1C76014CC}"/>
                    </a:ext>
                  </a:extLst>
                </p:cNvPr>
                <p:cNvSpPr/>
                <p:nvPr userDrawn="1"/>
              </p:nvSpPr>
              <p:spPr>
                <a:xfrm>
                  <a:off x="776977" y="6628235"/>
                  <a:ext cx="1283044" cy="29671"/>
                </a:xfrm>
                <a:custGeom>
                  <a:avLst/>
                  <a:gdLst>
                    <a:gd name="connsiteX0" fmla="*/ 1283044 w 1283044"/>
                    <a:gd name="connsiteY0" fmla="*/ 0 h 29671"/>
                    <a:gd name="connsiteX1" fmla="*/ 1254175 w 1283044"/>
                    <a:gd name="connsiteY1" fmla="*/ 28869 h 29671"/>
                    <a:gd name="connsiteX2" fmla="*/ 28067 w 1283044"/>
                    <a:gd name="connsiteY2" fmla="*/ 29671 h 29671"/>
                    <a:gd name="connsiteX3" fmla="*/ 28869 w 1283044"/>
                    <a:gd name="connsiteY3" fmla="*/ 28869 h 29671"/>
                    <a:gd name="connsiteX4" fmla="*/ 0 w 1283044"/>
                    <a:gd name="connsiteY4" fmla="*/ 1 h 29671"/>
                    <a:gd name="connsiteX5" fmla="*/ 1283044 w 1283044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fr-FR"/>
                  </a:defPPr>
                </a:lstStyle>
                <a:p>
                  <a:pPr algn="ctr" rtl="0"/>
                  <a:endParaRPr lang="fr-FR" dirty="0"/>
                </a:p>
              </p:txBody>
            </p:sp>
            <p:sp>
              <p:nvSpPr>
                <p:cNvPr id="77" name="Forme libre : Forme 76">
                  <a:extLst>
                    <a:ext uri="{FF2B5EF4-FFF2-40B4-BE49-F238E27FC236}">
                      <a16:creationId xmlns:a16="http://schemas.microsoft.com/office/drawing/2014/main" id="{4162FC41-462F-4E99-AACA-F5B9C804FB14}"/>
                    </a:ext>
                  </a:extLst>
                </p:cNvPr>
                <p:cNvSpPr/>
                <p:nvPr userDrawn="1"/>
              </p:nvSpPr>
              <p:spPr>
                <a:xfrm>
                  <a:off x="837922" y="6689180"/>
                  <a:ext cx="1161154" cy="29670"/>
                </a:xfrm>
                <a:custGeom>
                  <a:avLst/>
                  <a:gdLst>
                    <a:gd name="connsiteX0" fmla="*/ 0 w 1161154"/>
                    <a:gd name="connsiteY0" fmla="*/ 0 h 29670"/>
                    <a:gd name="connsiteX1" fmla="*/ 1161154 w 1161154"/>
                    <a:gd name="connsiteY1" fmla="*/ 0 h 29670"/>
                    <a:gd name="connsiteX2" fmla="*/ 1132285 w 1161154"/>
                    <a:gd name="connsiteY2" fmla="*/ 28868 h 29670"/>
                    <a:gd name="connsiteX3" fmla="*/ 28066 w 1161154"/>
                    <a:gd name="connsiteY3" fmla="*/ 29670 h 29670"/>
                    <a:gd name="connsiteX4" fmla="*/ 28868 w 1161154"/>
                    <a:gd name="connsiteY4" fmla="*/ 28868 h 29670"/>
                    <a:gd name="connsiteX5" fmla="*/ 0 w 1161154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fr-FR"/>
                  </a:defPPr>
                </a:lstStyle>
                <a:p>
                  <a:pPr algn="ctr" rtl="0"/>
                  <a:endParaRPr lang="fr-FR" dirty="0"/>
                </a:p>
              </p:txBody>
            </p:sp>
            <p:sp>
              <p:nvSpPr>
                <p:cNvPr id="76" name="Forme libre : Forme 75">
                  <a:extLst>
                    <a:ext uri="{FF2B5EF4-FFF2-40B4-BE49-F238E27FC236}">
                      <a16:creationId xmlns:a16="http://schemas.microsoft.com/office/drawing/2014/main" id="{1F9B61AC-B03D-4064-9DE6-9818F53F333C}"/>
                    </a:ext>
                  </a:extLst>
                </p:cNvPr>
                <p:cNvSpPr/>
                <p:nvPr userDrawn="1"/>
              </p:nvSpPr>
              <p:spPr>
                <a:xfrm>
                  <a:off x="897263" y="6750124"/>
                  <a:ext cx="1040868" cy="28869"/>
                </a:xfrm>
                <a:custGeom>
                  <a:avLst/>
                  <a:gdLst>
                    <a:gd name="connsiteX0" fmla="*/ 0 w 1040868"/>
                    <a:gd name="connsiteY0" fmla="*/ 0 h 28869"/>
                    <a:gd name="connsiteX1" fmla="*/ 1040868 w 1040868"/>
                    <a:gd name="connsiteY1" fmla="*/ 0 h 28869"/>
                    <a:gd name="connsiteX2" fmla="*/ 1012000 w 1040868"/>
                    <a:gd name="connsiteY2" fmla="*/ 28869 h 28869"/>
                    <a:gd name="connsiteX3" fmla="*/ 28868 w 1040868"/>
                    <a:gd name="connsiteY3" fmla="*/ 28869 h 28869"/>
                    <a:gd name="connsiteX4" fmla="*/ 0 w 1040868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fr-FR"/>
                  </a:defPPr>
                </a:lstStyle>
                <a:p>
                  <a:pPr algn="ctr" rtl="0"/>
                  <a:endParaRPr lang="fr-FR" dirty="0"/>
                </a:p>
              </p:txBody>
            </p:sp>
            <p:sp>
              <p:nvSpPr>
                <p:cNvPr id="73" name="Forme libre : Forme 72">
                  <a:extLst>
                    <a:ext uri="{FF2B5EF4-FFF2-40B4-BE49-F238E27FC236}">
                      <a16:creationId xmlns:a16="http://schemas.microsoft.com/office/drawing/2014/main" id="{C104BA00-790F-438D-AC93-117E23CF2099}"/>
                    </a:ext>
                  </a:extLst>
                </p:cNvPr>
                <p:cNvSpPr/>
                <p:nvPr userDrawn="1"/>
              </p:nvSpPr>
              <p:spPr>
                <a:xfrm>
                  <a:off x="958207" y="6811069"/>
                  <a:ext cx="918980" cy="28869"/>
                </a:xfrm>
                <a:custGeom>
                  <a:avLst/>
                  <a:gdLst>
                    <a:gd name="connsiteX0" fmla="*/ 0 w 918980"/>
                    <a:gd name="connsiteY0" fmla="*/ 0 h 28869"/>
                    <a:gd name="connsiteX1" fmla="*/ 918980 w 918980"/>
                    <a:gd name="connsiteY1" fmla="*/ 0 h 28869"/>
                    <a:gd name="connsiteX2" fmla="*/ 890112 w 918980"/>
                    <a:gd name="connsiteY2" fmla="*/ 28868 h 28869"/>
                    <a:gd name="connsiteX3" fmla="*/ 28869 w 918980"/>
                    <a:gd name="connsiteY3" fmla="*/ 28869 h 28869"/>
                    <a:gd name="connsiteX4" fmla="*/ 0 w 918980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fr-FR"/>
                  </a:defPPr>
                </a:lstStyle>
                <a:p>
                  <a:pPr algn="ctr" rtl="0"/>
                  <a:endParaRPr lang="fr-FR" dirty="0"/>
                </a:p>
              </p:txBody>
            </p:sp>
          </p:grpSp>
          <p:sp>
            <p:nvSpPr>
              <p:cNvPr id="101" name="Forme libre : Forme 100">
                <a:extLst>
                  <a:ext uri="{FF2B5EF4-FFF2-40B4-BE49-F238E27FC236}">
                    <a16:creationId xmlns:a16="http://schemas.microsoft.com/office/drawing/2014/main" id="{788A3CD7-1915-41CF-9FB5-E6FEDCA8F19C}"/>
                  </a:ext>
                </a:extLst>
              </p:cNvPr>
              <p:cNvSpPr/>
              <p:nvPr userDrawn="1"/>
            </p:nvSpPr>
            <p:spPr>
              <a:xfrm>
                <a:off x="2960473" y="5801762"/>
                <a:ext cx="1075475" cy="1058335"/>
              </a:xfrm>
              <a:custGeom>
                <a:avLst/>
                <a:gdLst>
                  <a:gd name="connsiteX0" fmla="*/ 1062720 w 1062720"/>
                  <a:gd name="connsiteY0" fmla="*/ 0 h 1062720"/>
                  <a:gd name="connsiteX1" fmla="*/ 1062720 w 1062720"/>
                  <a:gd name="connsiteY1" fmla="*/ 1062720 h 1062720"/>
                  <a:gd name="connsiteX2" fmla="*/ 0 w 1062720"/>
                  <a:gd name="connsiteY2" fmla="*/ 1062720 h 1062720"/>
                  <a:gd name="connsiteX3" fmla="*/ 1062720 w 1062720"/>
                  <a:gd name="connsiteY3" fmla="*/ 0 h 106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33" name="Forme libre : Forme 132">
                <a:extLst>
                  <a:ext uri="{FF2B5EF4-FFF2-40B4-BE49-F238E27FC236}">
                    <a16:creationId xmlns:a16="http://schemas.microsoft.com/office/drawing/2014/main" id="{3591DEB5-C98C-4EF8-AA57-B8F45C484FF4}"/>
                  </a:ext>
                </a:extLst>
              </p:cNvPr>
              <p:cNvSpPr/>
              <p:nvPr userDrawn="1"/>
            </p:nvSpPr>
            <p:spPr>
              <a:xfrm>
                <a:off x="-7601" y="2930958"/>
                <a:ext cx="1128311" cy="2870805"/>
              </a:xfrm>
              <a:custGeom>
                <a:avLst/>
                <a:gdLst>
                  <a:gd name="connsiteX0" fmla="*/ 1128311 w 1128311"/>
                  <a:gd name="connsiteY0" fmla="*/ 0 h 2870805"/>
                  <a:gd name="connsiteX1" fmla="*/ 1123909 w 1128311"/>
                  <a:gd name="connsiteY1" fmla="*/ 2870805 h 2870805"/>
                  <a:gd name="connsiteX2" fmla="*/ 0 w 1128311"/>
                  <a:gd name="connsiteY2" fmla="*/ 1743443 h 2870805"/>
                  <a:gd name="connsiteX3" fmla="*/ 0 w 1128311"/>
                  <a:gd name="connsiteY3" fmla="*/ 1124856 h 2870805"/>
                  <a:gd name="connsiteX4" fmla="*/ 1128311 w 1128311"/>
                  <a:gd name="connsiteY4" fmla="*/ 0 h 287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55" name="Forme libre : Forme 154">
                <a:extLst>
                  <a:ext uri="{FF2B5EF4-FFF2-40B4-BE49-F238E27FC236}">
                    <a16:creationId xmlns:a16="http://schemas.microsoft.com/office/drawing/2014/main" id="{6FFCF0CF-3167-4E3E-BD4A-236ACC247EC0}"/>
                  </a:ext>
                </a:extLst>
              </p:cNvPr>
              <p:cNvSpPr/>
              <p:nvPr/>
            </p:nvSpPr>
            <p:spPr>
              <a:xfrm rot="13500280">
                <a:off x="126341" y="458327"/>
                <a:ext cx="2024298" cy="2024298"/>
              </a:xfrm>
              <a:custGeom>
                <a:avLst/>
                <a:gdLst>
                  <a:gd name="connsiteX0" fmla="*/ 2024298 w 2024298"/>
                  <a:gd name="connsiteY0" fmla="*/ 2024298 h 2024298"/>
                  <a:gd name="connsiteX1" fmla="*/ 0 w 2024298"/>
                  <a:gd name="connsiteY1" fmla="*/ 0 h 2024298"/>
                  <a:gd name="connsiteX2" fmla="*/ 40826 w 2024298"/>
                  <a:gd name="connsiteY2" fmla="*/ 0 h 2024298"/>
                  <a:gd name="connsiteX3" fmla="*/ 2024298 w 2024298"/>
                  <a:gd name="connsiteY3" fmla="*/ 1983472 h 2024298"/>
                  <a:gd name="connsiteX4" fmla="*/ 2024298 w 2024298"/>
                  <a:gd name="connsiteY4" fmla="*/ 2024298 h 20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54" name="Forme libre : Forme 153">
                <a:extLst>
                  <a:ext uri="{FF2B5EF4-FFF2-40B4-BE49-F238E27FC236}">
                    <a16:creationId xmlns:a16="http://schemas.microsoft.com/office/drawing/2014/main" id="{AB47A61A-6E4C-49A5-A2E8-2410A107CC2A}"/>
                  </a:ext>
                </a:extLst>
              </p:cNvPr>
              <p:cNvSpPr/>
              <p:nvPr/>
            </p:nvSpPr>
            <p:spPr>
              <a:xfrm rot="13500280">
                <a:off x="108491" y="501416"/>
                <a:ext cx="1938109" cy="1938109"/>
              </a:xfrm>
              <a:custGeom>
                <a:avLst/>
                <a:gdLst>
                  <a:gd name="connsiteX0" fmla="*/ 1938109 w 1938109"/>
                  <a:gd name="connsiteY0" fmla="*/ 1938109 h 1938109"/>
                  <a:gd name="connsiteX1" fmla="*/ 0 w 1938109"/>
                  <a:gd name="connsiteY1" fmla="*/ 0 h 1938109"/>
                  <a:gd name="connsiteX2" fmla="*/ 40826 w 1938109"/>
                  <a:gd name="connsiteY2" fmla="*/ 0 h 1938109"/>
                  <a:gd name="connsiteX3" fmla="*/ 1938109 w 1938109"/>
                  <a:gd name="connsiteY3" fmla="*/ 1897283 h 1938109"/>
                  <a:gd name="connsiteX4" fmla="*/ 1938109 w 1938109"/>
                  <a:gd name="connsiteY4" fmla="*/ 1938109 h 193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53" name="Forme libre : Forme 152">
                <a:extLst>
                  <a:ext uri="{FF2B5EF4-FFF2-40B4-BE49-F238E27FC236}">
                    <a16:creationId xmlns:a16="http://schemas.microsoft.com/office/drawing/2014/main" id="{FC8CDBA7-BF04-4719-8D66-513A71ECCAFF}"/>
                  </a:ext>
                </a:extLst>
              </p:cNvPr>
              <p:cNvSpPr/>
              <p:nvPr/>
            </p:nvSpPr>
            <p:spPr>
              <a:xfrm rot="13500280">
                <a:off x="90475" y="544906"/>
                <a:ext cx="1853055" cy="1851921"/>
              </a:xfrm>
              <a:custGeom>
                <a:avLst/>
                <a:gdLst>
                  <a:gd name="connsiteX0" fmla="*/ 1851921 w 1853055"/>
                  <a:gd name="connsiteY0" fmla="*/ 1851921 h 1851921"/>
                  <a:gd name="connsiteX1" fmla="*/ 0 w 1853055"/>
                  <a:gd name="connsiteY1" fmla="*/ 0 h 1851921"/>
                  <a:gd name="connsiteX2" fmla="*/ 40826 w 1853055"/>
                  <a:gd name="connsiteY2" fmla="*/ 0 h 1851921"/>
                  <a:gd name="connsiteX3" fmla="*/ 1853055 w 1853055"/>
                  <a:gd name="connsiteY3" fmla="*/ 1811094 h 1851921"/>
                  <a:gd name="connsiteX4" fmla="*/ 1851920 w 1853055"/>
                  <a:gd name="connsiteY4" fmla="*/ 1811094 h 1851921"/>
                  <a:gd name="connsiteX5" fmla="*/ 1851921 w 1853055"/>
                  <a:gd name="connsiteY5" fmla="*/ 1851921 h 18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52" name="Forme libre : Forme 151">
                <a:extLst>
                  <a:ext uri="{FF2B5EF4-FFF2-40B4-BE49-F238E27FC236}">
                    <a16:creationId xmlns:a16="http://schemas.microsoft.com/office/drawing/2014/main" id="{79CDC826-71AB-4245-AC5F-8DC9DB2BBCE0}"/>
                  </a:ext>
                </a:extLst>
              </p:cNvPr>
              <p:cNvSpPr/>
              <p:nvPr/>
            </p:nvSpPr>
            <p:spPr>
              <a:xfrm rot="13500280">
                <a:off x="72624" y="587994"/>
                <a:ext cx="1766866" cy="1765732"/>
              </a:xfrm>
              <a:custGeom>
                <a:avLst/>
                <a:gdLst>
                  <a:gd name="connsiteX0" fmla="*/ 1765732 w 1766866"/>
                  <a:gd name="connsiteY0" fmla="*/ 1765732 h 1765732"/>
                  <a:gd name="connsiteX1" fmla="*/ 0 w 1766866"/>
                  <a:gd name="connsiteY1" fmla="*/ 0 h 1765732"/>
                  <a:gd name="connsiteX2" fmla="*/ 40826 w 1766866"/>
                  <a:gd name="connsiteY2" fmla="*/ 0 h 1765732"/>
                  <a:gd name="connsiteX3" fmla="*/ 1766866 w 1766866"/>
                  <a:gd name="connsiteY3" fmla="*/ 1724906 h 1765732"/>
                  <a:gd name="connsiteX4" fmla="*/ 1765731 w 1766866"/>
                  <a:gd name="connsiteY4" fmla="*/ 1724906 h 1765732"/>
                  <a:gd name="connsiteX5" fmla="*/ 1765732 w 1766866"/>
                  <a:gd name="connsiteY5" fmla="*/ 1765732 h 176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51" name="Forme libre : Forme 150">
                <a:extLst>
                  <a:ext uri="{FF2B5EF4-FFF2-40B4-BE49-F238E27FC236}">
                    <a16:creationId xmlns:a16="http://schemas.microsoft.com/office/drawing/2014/main" id="{4DE1670F-43B8-4EA8-878C-AC3FF1921E21}"/>
                  </a:ext>
                </a:extLst>
              </p:cNvPr>
              <p:cNvSpPr/>
              <p:nvPr/>
            </p:nvSpPr>
            <p:spPr>
              <a:xfrm rot="13500280">
                <a:off x="55175" y="630117"/>
                <a:ext cx="1680678" cy="1680677"/>
              </a:xfrm>
              <a:custGeom>
                <a:avLst/>
                <a:gdLst>
                  <a:gd name="connsiteX0" fmla="*/ 1680678 w 1680678"/>
                  <a:gd name="connsiteY0" fmla="*/ 1680677 h 1680677"/>
                  <a:gd name="connsiteX1" fmla="*/ 0 w 1680678"/>
                  <a:gd name="connsiteY1" fmla="*/ 0 h 1680677"/>
                  <a:gd name="connsiteX2" fmla="*/ 40826 w 1680678"/>
                  <a:gd name="connsiteY2" fmla="*/ 0 h 1680677"/>
                  <a:gd name="connsiteX3" fmla="*/ 1680678 w 1680678"/>
                  <a:gd name="connsiteY3" fmla="*/ 1639851 h 1680677"/>
                  <a:gd name="connsiteX4" fmla="*/ 1680678 w 1680678"/>
                  <a:gd name="connsiteY4" fmla="*/ 1680677 h 168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50" name="Forme libre : Forme 149">
                <a:extLst>
                  <a:ext uri="{FF2B5EF4-FFF2-40B4-BE49-F238E27FC236}">
                    <a16:creationId xmlns:a16="http://schemas.microsoft.com/office/drawing/2014/main" id="{4AE780ED-EF51-4AD7-A73F-01E563D0E8BC}"/>
                  </a:ext>
                </a:extLst>
              </p:cNvPr>
              <p:cNvSpPr/>
              <p:nvPr/>
            </p:nvSpPr>
            <p:spPr>
              <a:xfrm rot="13500280">
                <a:off x="37325" y="673206"/>
                <a:ext cx="1594489" cy="1594489"/>
              </a:xfrm>
              <a:custGeom>
                <a:avLst/>
                <a:gdLst>
                  <a:gd name="connsiteX0" fmla="*/ 1594489 w 1594489"/>
                  <a:gd name="connsiteY0" fmla="*/ 1594489 h 1594489"/>
                  <a:gd name="connsiteX1" fmla="*/ 0 w 1594489"/>
                  <a:gd name="connsiteY1" fmla="*/ 0 h 1594489"/>
                  <a:gd name="connsiteX2" fmla="*/ 40826 w 1594489"/>
                  <a:gd name="connsiteY2" fmla="*/ 0 h 1594489"/>
                  <a:gd name="connsiteX3" fmla="*/ 1594489 w 1594489"/>
                  <a:gd name="connsiteY3" fmla="*/ 1553663 h 1594489"/>
                  <a:gd name="connsiteX4" fmla="*/ 1594489 w 1594489"/>
                  <a:gd name="connsiteY4" fmla="*/ 1594489 h 15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49" name="Forme libre : Forme 148">
                <a:extLst>
                  <a:ext uri="{FF2B5EF4-FFF2-40B4-BE49-F238E27FC236}">
                    <a16:creationId xmlns:a16="http://schemas.microsoft.com/office/drawing/2014/main" id="{BE269AE3-65CE-4B86-B8B1-413783695039}"/>
                  </a:ext>
                </a:extLst>
              </p:cNvPr>
              <p:cNvSpPr/>
              <p:nvPr/>
            </p:nvSpPr>
            <p:spPr>
              <a:xfrm rot="13500280">
                <a:off x="19309" y="716696"/>
                <a:ext cx="1509435" cy="1508300"/>
              </a:xfrm>
              <a:custGeom>
                <a:avLst/>
                <a:gdLst>
                  <a:gd name="connsiteX0" fmla="*/ 1508301 w 1509435"/>
                  <a:gd name="connsiteY0" fmla="*/ 1508300 h 1508300"/>
                  <a:gd name="connsiteX1" fmla="*/ 0 w 1509435"/>
                  <a:gd name="connsiteY1" fmla="*/ 0 h 1508300"/>
                  <a:gd name="connsiteX2" fmla="*/ 40826 w 1509435"/>
                  <a:gd name="connsiteY2" fmla="*/ 0 h 1508300"/>
                  <a:gd name="connsiteX3" fmla="*/ 1509435 w 1509435"/>
                  <a:gd name="connsiteY3" fmla="*/ 1467474 h 1508300"/>
                  <a:gd name="connsiteX4" fmla="*/ 1508301 w 1509435"/>
                  <a:gd name="connsiteY4" fmla="*/ 1467474 h 1508300"/>
                  <a:gd name="connsiteX5" fmla="*/ 1508301 w 1509435"/>
                  <a:gd name="connsiteY5" fmla="*/ 1508300 h 150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48" name="Forme libre : Forme 147">
                <a:extLst>
                  <a:ext uri="{FF2B5EF4-FFF2-40B4-BE49-F238E27FC236}">
                    <a16:creationId xmlns:a16="http://schemas.microsoft.com/office/drawing/2014/main" id="{C35E0649-74BB-4271-BE7D-1F2ED094753E}"/>
                  </a:ext>
                </a:extLst>
              </p:cNvPr>
              <p:cNvSpPr/>
              <p:nvPr/>
            </p:nvSpPr>
            <p:spPr>
              <a:xfrm rot="13500280">
                <a:off x="1859" y="758817"/>
                <a:ext cx="1423246" cy="1423247"/>
              </a:xfrm>
              <a:custGeom>
                <a:avLst/>
                <a:gdLst>
                  <a:gd name="connsiteX0" fmla="*/ 1423246 w 1423246"/>
                  <a:gd name="connsiteY0" fmla="*/ 1423247 h 1423247"/>
                  <a:gd name="connsiteX1" fmla="*/ 0 w 1423246"/>
                  <a:gd name="connsiteY1" fmla="*/ 0 h 1423247"/>
                  <a:gd name="connsiteX2" fmla="*/ 40825 w 1423246"/>
                  <a:gd name="connsiteY2" fmla="*/ 0 h 1423247"/>
                  <a:gd name="connsiteX3" fmla="*/ 1423246 w 1423246"/>
                  <a:gd name="connsiteY3" fmla="*/ 1382420 h 1423247"/>
                  <a:gd name="connsiteX4" fmla="*/ 1423246 w 1423246"/>
                  <a:gd name="connsiteY4" fmla="*/ 1423247 h 142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47" name="Forme libre : Forme 146">
                <a:extLst>
                  <a:ext uri="{FF2B5EF4-FFF2-40B4-BE49-F238E27FC236}">
                    <a16:creationId xmlns:a16="http://schemas.microsoft.com/office/drawing/2014/main" id="{6C2D71F3-0A7A-4745-A34F-CE00E95F927C}"/>
                  </a:ext>
                </a:extLst>
              </p:cNvPr>
              <p:cNvSpPr/>
              <p:nvPr/>
            </p:nvSpPr>
            <p:spPr>
              <a:xfrm rot="13500280">
                <a:off x="-15991" y="801908"/>
                <a:ext cx="1337057" cy="1337057"/>
              </a:xfrm>
              <a:custGeom>
                <a:avLst/>
                <a:gdLst>
                  <a:gd name="connsiteX0" fmla="*/ 1337057 w 1337057"/>
                  <a:gd name="connsiteY0" fmla="*/ 1337057 h 1337057"/>
                  <a:gd name="connsiteX1" fmla="*/ 0 w 1337057"/>
                  <a:gd name="connsiteY1" fmla="*/ 0 h 1337057"/>
                  <a:gd name="connsiteX2" fmla="*/ 40826 w 1337057"/>
                  <a:gd name="connsiteY2" fmla="*/ 0 h 1337057"/>
                  <a:gd name="connsiteX3" fmla="*/ 1337057 w 1337057"/>
                  <a:gd name="connsiteY3" fmla="*/ 1296231 h 1337057"/>
                  <a:gd name="connsiteX4" fmla="*/ 1337057 w 1337057"/>
                  <a:gd name="connsiteY4" fmla="*/ 1337057 h 133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46" name="Forme libre : Forme 145">
                <a:extLst>
                  <a:ext uri="{FF2B5EF4-FFF2-40B4-BE49-F238E27FC236}">
                    <a16:creationId xmlns:a16="http://schemas.microsoft.com/office/drawing/2014/main" id="{51BF2AB6-6873-4ED8-98DB-4A9398AF7324}"/>
                  </a:ext>
                </a:extLst>
              </p:cNvPr>
              <p:cNvSpPr/>
              <p:nvPr/>
            </p:nvSpPr>
            <p:spPr>
              <a:xfrm rot="13500280">
                <a:off x="-33841" y="844997"/>
                <a:ext cx="1250869" cy="1250869"/>
              </a:xfrm>
              <a:custGeom>
                <a:avLst/>
                <a:gdLst>
                  <a:gd name="connsiteX0" fmla="*/ 1250869 w 1250869"/>
                  <a:gd name="connsiteY0" fmla="*/ 1250869 h 1250869"/>
                  <a:gd name="connsiteX1" fmla="*/ 0 w 1250869"/>
                  <a:gd name="connsiteY1" fmla="*/ 0 h 1250869"/>
                  <a:gd name="connsiteX2" fmla="*/ 40825 w 1250869"/>
                  <a:gd name="connsiteY2" fmla="*/ 0 h 1250869"/>
                  <a:gd name="connsiteX3" fmla="*/ 1250869 w 1250869"/>
                  <a:gd name="connsiteY3" fmla="*/ 1210042 h 1250869"/>
                  <a:gd name="connsiteX4" fmla="*/ 1250869 w 1250869"/>
                  <a:gd name="connsiteY4" fmla="*/ 1250869 h 125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45" name="Forme libre : Forme 144">
                <a:extLst>
                  <a:ext uri="{FF2B5EF4-FFF2-40B4-BE49-F238E27FC236}">
                    <a16:creationId xmlns:a16="http://schemas.microsoft.com/office/drawing/2014/main" id="{38BEE1DC-3180-496F-B9F2-0541143A9C65}"/>
                  </a:ext>
                </a:extLst>
              </p:cNvPr>
              <p:cNvSpPr/>
              <p:nvPr/>
            </p:nvSpPr>
            <p:spPr>
              <a:xfrm rot="13500280">
                <a:off x="-51857" y="888486"/>
                <a:ext cx="1165814" cy="1164680"/>
              </a:xfrm>
              <a:custGeom>
                <a:avLst/>
                <a:gdLst>
                  <a:gd name="connsiteX0" fmla="*/ 1164680 w 1165814"/>
                  <a:gd name="connsiteY0" fmla="*/ 1164680 h 1164680"/>
                  <a:gd name="connsiteX1" fmla="*/ 0 w 1165814"/>
                  <a:gd name="connsiteY1" fmla="*/ 1 h 1164680"/>
                  <a:gd name="connsiteX2" fmla="*/ 40825 w 1165814"/>
                  <a:gd name="connsiteY2" fmla="*/ 0 h 1164680"/>
                  <a:gd name="connsiteX3" fmla="*/ 1165814 w 1165814"/>
                  <a:gd name="connsiteY3" fmla="*/ 1123854 h 1164680"/>
                  <a:gd name="connsiteX4" fmla="*/ 1164680 w 1165814"/>
                  <a:gd name="connsiteY4" fmla="*/ 1123854 h 1164680"/>
                  <a:gd name="connsiteX5" fmla="*/ 1164680 w 1165814"/>
                  <a:gd name="connsiteY5" fmla="*/ 1164680 h 116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44" name="Forme libre : Forme 143">
                <a:extLst>
                  <a:ext uri="{FF2B5EF4-FFF2-40B4-BE49-F238E27FC236}">
                    <a16:creationId xmlns:a16="http://schemas.microsoft.com/office/drawing/2014/main" id="{D39D863D-C379-4E72-B276-53F62D7E2B98}"/>
                  </a:ext>
                </a:extLst>
              </p:cNvPr>
              <p:cNvSpPr/>
              <p:nvPr/>
            </p:nvSpPr>
            <p:spPr>
              <a:xfrm rot="13500280">
                <a:off x="-69307" y="930608"/>
                <a:ext cx="1079626" cy="1079626"/>
              </a:xfrm>
              <a:custGeom>
                <a:avLst/>
                <a:gdLst>
                  <a:gd name="connsiteX0" fmla="*/ 1079626 w 1079626"/>
                  <a:gd name="connsiteY0" fmla="*/ 1079626 h 1079626"/>
                  <a:gd name="connsiteX1" fmla="*/ 0 w 1079626"/>
                  <a:gd name="connsiteY1" fmla="*/ 1 h 1079626"/>
                  <a:gd name="connsiteX2" fmla="*/ 40826 w 1079626"/>
                  <a:gd name="connsiteY2" fmla="*/ 0 h 1079626"/>
                  <a:gd name="connsiteX3" fmla="*/ 1079626 w 1079626"/>
                  <a:gd name="connsiteY3" fmla="*/ 1038800 h 1079626"/>
                  <a:gd name="connsiteX4" fmla="*/ 1079626 w 1079626"/>
                  <a:gd name="connsiteY4" fmla="*/ 1079626 h 107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43" name="Forme libre : Forme 142">
                <a:extLst>
                  <a:ext uri="{FF2B5EF4-FFF2-40B4-BE49-F238E27FC236}">
                    <a16:creationId xmlns:a16="http://schemas.microsoft.com/office/drawing/2014/main" id="{9079BA6D-6450-46A6-9874-663ABFE497CE}"/>
                  </a:ext>
                </a:extLst>
              </p:cNvPr>
              <p:cNvSpPr/>
              <p:nvPr/>
            </p:nvSpPr>
            <p:spPr>
              <a:xfrm rot="13500280">
                <a:off x="-87157" y="973697"/>
                <a:ext cx="993437" cy="993438"/>
              </a:xfrm>
              <a:custGeom>
                <a:avLst/>
                <a:gdLst>
                  <a:gd name="connsiteX0" fmla="*/ 993437 w 993437"/>
                  <a:gd name="connsiteY0" fmla="*/ 993438 h 993438"/>
                  <a:gd name="connsiteX1" fmla="*/ 0 w 993437"/>
                  <a:gd name="connsiteY1" fmla="*/ 0 h 993438"/>
                  <a:gd name="connsiteX2" fmla="*/ 40825 w 993437"/>
                  <a:gd name="connsiteY2" fmla="*/ 1 h 993438"/>
                  <a:gd name="connsiteX3" fmla="*/ 993437 w 993437"/>
                  <a:gd name="connsiteY3" fmla="*/ 952612 h 993438"/>
                  <a:gd name="connsiteX4" fmla="*/ 993437 w 993437"/>
                  <a:gd name="connsiteY4" fmla="*/ 993438 h 9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42" name="Forme libre : Forme 141">
                <a:extLst>
                  <a:ext uri="{FF2B5EF4-FFF2-40B4-BE49-F238E27FC236}">
                    <a16:creationId xmlns:a16="http://schemas.microsoft.com/office/drawing/2014/main" id="{A4CFFBA8-B565-42FA-9C0D-4FC6525B06C1}"/>
                  </a:ext>
                </a:extLst>
              </p:cNvPr>
              <p:cNvSpPr/>
              <p:nvPr/>
            </p:nvSpPr>
            <p:spPr>
              <a:xfrm rot="13500280">
                <a:off x="-105173" y="1017188"/>
                <a:ext cx="908383" cy="907248"/>
              </a:xfrm>
              <a:custGeom>
                <a:avLst/>
                <a:gdLst>
                  <a:gd name="connsiteX0" fmla="*/ 907249 w 908383"/>
                  <a:gd name="connsiteY0" fmla="*/ 907248 h 907248"/>
                  <a:gd name="connsiteX1" fmla="*/ 0 w 908383"/>
                  <a:gd name="connsiteY1" fmla="*/ 0 h 907248"/>
                  <a:gd name="connsiteX2" fmla="*/ 40827 w 908383"/>
                  <a:gd name="connsiteY2" fmla="*/ 0 h 907248"/>
                  <a:gd name="connsiteX3" fmla="*/ 908383 w 908383"/>
                  <a:gd name="connsiteY3" fmla="*/ 866422 h 907248"/>
                  <a:gd name="connsiteX4" fmla="*/ 907249 w 908383"/>
                  <a:gd name="connsiteY4" fmla="*/ 866422 h 907248"/>
                  <a:gd name="connsiteX5" fmla="*/ 907249 w 908383"/>
                  <a:gd name="connsiteY5" fmla="*/ 907248 h 9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41" name="Forme libre : Forme 140">
                <a:extLst>
                  <a:ext uri="{FF2B5EF4-FFF2-40B4-BE49-F238E27FC236}">
                    <a16:creationId xmlns:a16="http://schemas.microsoft.com/office/drawing/2014/main" id="{98016DB4-3354-4E78-B07E-1D722297B864}"/>
                  </a:ext>
                </a:extLst>
              </p:cNvPr>
              <p:cNvSpPr/>
              <p:nvPr/>
            </p:nvSpPr>
            <p:spPr>
              <a:xfrm rot="13500280">
                <a:off x="-123024" y="1060277"/>
                <a:ext cx="822195" cy="821061"/>
              </a:xfrm>
              <a:custGeom>
                <a:avLst/>
                <a:gdLst>
                  <a:gd name="connsiteX0" fmla="*/ 821060 w 822195"/>
                  <a:gd name="connsiteY0" fmla="*/ 821061 h 821061"/>
                  <a:gd name="connsiteX1" fmla="*/ 0 w 822195"/>
                  <a:gd name="connsiteY1" fmla="*/ 0 h 821061"/>
                  <a:gd name="connsiteX2" fmla="*/ 40826 w 822195"/>
                  <a:gd name="connsiteY2" fmla="*/ 1 h 821061"/>
                  <a:gd name="connsiteX3" fmla="*/ 822195 w 822195"/>
                  <a:gd name="connsiteY3" fmla="*/ 780235 h 821061"/>
                  <a:gd name="connsiteX4" fmla="*/ 821060 w 822195"/>
                  <a:gd name="connsiteY4" fmla="*/ 780235 h 821061"/>
                  <a:gd name="connsiteX5" fmla="*/ 821060 w 822195"/>
                  <a:gd name="connsiteY5" fmla="*/ 821061 h 82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40" name="Forme libre : Forme 139">
                <a:extLst>
                  <a:ext uri="{FF2B5EF4-FFF2-40B4-BE49-F238E27FC236}">
                    <a16:creationId xmlns:a16="http://schemas.microsoft.com/office/drawing/2014/main" id="{0CB1EA35-0D05-4F13-871D-0CAB5CECD44A}"/>
                  </a:ext>
                </a:extLst>
              </p:cNvPr>
              <p:cNvSpPr/>
              <p:nvPr/>
            </p:nvSpPr>
            <p:spPr>
              <a:xfrm rot="13500280">
                <a:off x="-140475" y="1102398"/>
                <a:ext cx="736006" cy="736005"/>
              </a:xfrm>
              <a:custGeom>
                <a:avLst/>
                <a:gdLst>
                  <a:gd name="connsiteX0" fmla="*/ 736005 w 736006"/>
                  <a:gd name="connsiteY0" fmla="*/ 736005 h 736005"/>
                  <a:gd name="connsiteX1" fmla="*/ 0 w 736006"/>
                  <a:gd name="connsiteY1" fmla="*/ 0 h 736005"/>
                  <a:gd name="connsiteX2" fmla="*/ 40826 w 736006"/>
                  <a:gd name="connsiteY2" fmla="*/ 0 h 736005"/>
                  <a:gd name="connsiteX3" fmla="*/ 736006 w 736006"/>
                  <a:gd name="connsiteY3" fmla="*/ 695179 h 736005"/>
                  <a:gd name="connsiteX4" fmla="*/ 736005 w 736006"/>
                  <a:gd name="connsiteY4" fmla="*/ 736005 h 73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39" name="Forme libre : Forme 138">
                <a:extLst>
                  <a:ext uri="{FF2B5EF4-FFF2-40B4-BE49-F238E27FC236}">
                    <a16:creationId xmlns:a16="http://schemas.microsoft.com/office/drawing/2014/main" id="{17F84AF5-3C7F-4D42-92A9-CCA3CDB8EB55}"/>
                  </a:ext>
                </a:extLst>
              </p:cNvPr>
              <p:cNvSpPr/>
              <p:nvPr/>
            </p:nvSpPr>
            <p:spPr>
              <a:xfrm rot="13500280">
                <a:off x="-158323" y="1145488"/>
                <a:ext cx="649817" cy="649817"/>
              </a:xfrm>
              <a:custGeom>
                <a:avLst/>
                <a:gdLst>
                  <a:gd name="connsiteX0" fmla="*/ 649817 w 649817"/>
                  <a:gd name="connsiteY0" fmla="*/ 649817 h 649817"/>
                  <a:gd name="connsiteX1" fmla="*/ 0 w 649817"/>
                  <a:gd name="connsiteY1" fmla="*/ 0 h 649817"/>
                  <a:gd name="connsiteX2" fmla="*/ 40826 w 649817"/>
                  <a:gd name="connsiteY2" fmla="*/ 0 h 649817"/>
                  <a:gd name="connsiteX3" fmla="*/ 649817 w 649817"/>
                  <a:gd name="connsiteY3" fmla="*/ 608990 h 649817"/>
                  <a:gd name="connsiteX4" fmla="*/ 649817 w 649817"/>
                  <a:gd name="connsiteY4" fmla="*/ 649817 h 64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38" name="Forme libre : Forme 137">
                <a:extLst>
                  <a:ext uri="{FF2B5EF4-FFF2-40B4-BE49-F238E27FC236}">
                    <a16:creationId xmlns:a16="http://schemas.microsoft.com/office/drawing/2014/main" id="{FA8E90CE-90F4-42ED-AAAF-0F139BE4E3D5}"/>
                  </a:ext>
                </a:extLst>
              </p:cNvPr>
              <p:cNvSpPr/>
              <p:nvPr/>
            </p:nvSpPr>
            <p:spPr>
              <a:xfrm rot="13500280">
                <a:off x="-176338" y="1188978"/>
                <a:ext cx="564761" cy="563628"/>
              </a:xfrm>
              <a:custGeom>
                <a:avLst/>
                <a:gdLst>
                  <a:gd name="connsiteX0" fmla="*/ 563628 w 564761"/>
                  <a:gd name="connsiteY0" fmla="*/ 563628 h 563628"/>
                  <a:gd name="connsiteX1" fmla="*/ 0 w 564761"/>
                  <a:gd name="connsiteY1" fmla="*/ 0 h 563628"/>
                  <a:gd name="connsiteX2" fmla="*/ 40826 w 564761"/>
                  <a:gd name="connsiteY2" fmla="*/ 0 h 563628"/>
                  <a:gd name="connsiteX3" fmla="*/ 564761 w 564761"/>
                  <a:gd name="connsiteY3" fmla="*/ 522802 h 563628"/>
                  <a:gd name="connsiteX4" fmla="*/ 563629 w 564761"/>
                  <a:gd name="connsiteY4" fmla="*/ 522802 h 563628"/>
                  <a:gd name="connsiteX5" fmla="*/ 563628 w 564761"/>
                  <a:gd name="connsiteY5" fmla="*/ 563628 h 5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37" name="Forme libre : Forme 136">
                <a:extLst>
                  <a:ext uri="{FF2B5EF4-FFF2-40B4-BE49-F238E27FC236}">
                    <a16:creationId xmlns:a16="http://schemas.microsoft.com/office/drawing/2014/main" id="{7C1C105E-FE0D-4A36-AE5B-BBA110F6EE53}"/>
                  </a:ext>
                </a:extLst>
              </p:cNvPr>
              <p:cNvSpPr/>
              <p:nvPr userDrawn="1"/>
            </p:nvSpPr>
            <p:spPr>
              <a:xfrm rot="13500280">
                <a:off x="-194190" y="1232066"/>
                <a:ext cx="478574" cy="477440"/>
              </a:xfrm>
              <a:custGeom>
                <a:avLst/>
                <a:gdLst>
                  <a:gd name="connsiteX0" fmla="*/ 478574 w 478574"/>
                  <a:gd name="connsiteY0" fmla="*/ 477440 h 477440"/>
                  <a:gd name="connsiteX1" fmla="*/ 0 w 478574"/>
                  <a:gd name="connsiteY1" fmla="*/ 0 h 477440"/>
                  <a:gd name="connsiteX2" fmla="*/ 40826 w 478574"/>
                  <a:gd name="connsiteY2" fmla="*/ 0 h 477440"/>
                  <a:gd name="connsiteX3" fmla="*/ 478573 w 478574"/>
                  <a:gd name="connsiteY3" fmla="*/ 437747 h 477440"/>
                  <a:gd name="connsiteX4" fmla="*/ 478574 w 478574"/>
                  <a:gd name="connsiteY4" fmla="*/ 477440 h 47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</a:lstStyle>
              <a:p>
                <a:pPr rtl="0"/>
                <a:endParaRPr lang="fr-FR" dirty="0"/>
              </a:p>
            </p:txBody>
          </p:sp>
          <p:sp>
            <p:nvSpPr>
              <p:cNvPr id="163" name="Forme libre : Forme 162">
                <a:extLst>
                  <a:ext uri="{FF2B5EF4-FFF2-40B4-BE49-F238E27FC236}">
                    <a16:creationId xmlns:a16="http://schemas.microsoft.com/office/drawing/2014/main" id="{FEE07693-1822-40D4-88A4-0F663C787D7E}"/>
                  </a:ext>
                </a:extLst>
              </p:cNvPr>
              <p:cNvSpPr/>
              <p:nvPr userDrawn="1"/>
            </p:nvSpPr>
            <p:spPr>
              <a:xfrm>
                <a:off x="2202360" y="6829131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84" name="Forme libre : Forme 183">
                <a:extLst>
                  <a:ext uri="{FF2B5EF4-FFF2-40B4-BE49-F238E27FC236}">
                    <a16:creationId xmlns:a16="http://schemas.microsoft.com/office/drawing/2014/main" id="{AD282910-ECE9-4B26-9656-AD1D41D44AC8}"/>
                  </a:ext>
                </a:extLst>
              </p:cNvPr>
              <p:cNvSpPr/>
              <p:nvPr userDrawn="1"/>
            </p:nvSpPr>
            <p:spPr>
              <a:xfrm>
                <a:off x="1089323" y="5806086"/>
                <a:ext cx="30139" cy="1051915"/>
              </a:xfrm>
              <a:custGeom>
                <a:avLst/>
                <a:gdLst>
                  <a:gd name="connsiteX0" fmla="*/ 28833 w 30139"/>
                  <a:gd name="connsiteY0" fmla="*/ 0 h 1051915"/>
                  <a:gd name="connsiteX1" fmla="*/ 30139 w 30139"/>
                  <a:gd name="connsiteY1" fmla="*/ 1051915 h 1051915"/>
                  <a:gd name="connsiteX2" fmla="*/ 1271 w 30139"/>
                  <a:gd name="connsiteY2" fmla="*/ 1051915 h 1051915"/>
                  <a:gd name="connsiteX3" fmla="*/ 0 w 30139"/>
                  <a:gd name="connsiteY3" fmla="*/ 28904 h 1051915"/>
                  <a:gd name="connsiteX4" fmla="*/ 28833 w 30139"/>
                  <a:gd name="connsiteY4" fmla="*/ 0 h 105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83" name="Forme libre : Forme 182">
                <a:extLst>
                  <a:ext uri="{FF2B5EF4-FFF2-40B4-BE49-F238E27FC236}">
                    <a16:creationId xmlns:a16="http://schemas.microsoft.com/office/drawing/2014/main" id="{7C7A453C-4565-4652-9781-F1488009734C}"/>
                  </a:ext>
                </a:extLst>
              </p:cNvPr>
              <p:cNvSpPr/>
              <p:nvPr userDrawn="1"/>
            </p:nvSpPr>
            <p:spPr>
              <a:xfrm>
                <a:off x="1028453" y="5867106"/>
                <a:ext cx="30064" cy="990894"/>
              </a:xfrm>
              <a:custGeom>
                <a:avLst/>
                <a:gdLst>
                  <a:gd name="connsiteX0" fmla="*/ 28833 w 30064"/>
                  <a:gd name="connsiteY0" fmla="*/ 0 h 990894"/>
                  <a:gd name="connsiteX1" fmla="*/ 30064 w 30064"/>
                  <a:gd name="connsiteY1" fmla="*/ 990894 h 990894"/>
                  <a:gd name="connsiteX2" fmla="*/ 1195 w 30064"/>
                  <a:gd name="connsiteY2" fmla="*/ 990894 h 990894"/>
                  <a:gd name="connsiteX3" fmla="*/ 0 w 30064"/>
                  <a:gd name="connsiteY3" fmla="*/ 28904 h 990894"/>
                  <a:gd name="connsiteX4" fmla="*/ 28833 w 30064"/>
                  <a:gd name="connsiteY4" fmla="*/ 0 h 99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82" name="Forme libre : Forme 181">
                <a:extLst>
                  <a:ext uri="{FF2B5EF4-FFF2-40B4-BE49-F238E27FC236}">
                    <a16:creationId xmlns:a16="http://schemas.microsoft.com/office/drawing/2014/main" id="{DE479407-B0BB-45F1-A93D-05ED5B41F316}"/>
                  </a:ext>
                </a:extLst>
              </p:cNvPr>
              <p:cNvSpPr/>
              <p:nvPr userDrawn="1"/>
            </p:nvSpPr>
            <p:spPr>
              <a:xfrm>
                <a:off x="967584" y="5928926"/>
                <a:ext cx="30790" cy="929074"/>
              </a:xfrm>
              <a:custGeom>
                <a:avLst/>
                <a:gdLst>
                  <a:gd name="connsiteX0" fmla="*/ 29636 w 30790"/>
                  <a:gd name="connsiteY0" fmla="*/ 0 h 929074"/>
                  <a:gd name="connsiteX1" fmla="*/ 30790 w 30790"/>
                  <a:gd name="connsiteY1" fmla="*/ 929074 h 929074"/>
                  <a:gd name="connsiteX2" fmla="*/ 1401 w 30790"/>
                  <a:gd name="connsiteY2" fmla="*/ 929074 h 929074"/>
                  <a:gd name="connsiteX3" fmla="*/ 0 w 30790"/>
                  <a:gd name="connsiteY3" fmla="*/ 28104 h 929074"/>
                  <a:gd name="connsiteX4" fmla="*/ 803 w 30790"/>
                  <a:gd name="connsiteY4" fmla="*/ 28905 h 929074"/>
                  <a:gd name="connsiteX5" fmla="*/ 29636 w 30790"/>
                  <a:gd name="connsiteY5" fmla="*/ 0 h 92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81" name="Forme libre : Forme 180">
                <a:extLst>
                  <a:ext uri="{FF2B5EF4-FFF2-40B4-BE49-F238E27FC236}">
                    <a16:creationId xmlns:a16="http://schemas.microsoft.com/office/drawing/2014/main" id="{0271515D-B4B7-4502-B24F-DC5480444ED0}"/>
                  </a:ext>
                </a:extLst>
              </p:cNvPr>
              <p:cNvSpPr/>
              <p:nvPr userDrawn="1"/>
            </p:nvSpPr>
            <p:spPr>
              <a:xfrm>
                <a:off x="906717" y="5989948"/>
                <a:ext cx="30713" cy="868053"/>
              </a:xfrm>
              <a:custGeom>
                <a:avLst/>
                <a:gdLst>
                  <a:gd name="connsiteX0" fmla="*/ 29635 w 30713"/>
                  <a:gd name="connsiteY0" fmla="*/ 0 h 868053"/>
                  <a:gd name="connsiteX1" fmla="*/ 30713 w 30713"/>
                  <a:gd name="connsiteY1" fmla="*/ 868053 h 868053"/>
                  <a:gd name="connsiteX2" fmla="*/ 1319 w 30713"/>
                  <a:gd name="connsiteY2" fmla="*/ 868053 h 868053"/>
                  <a:gd name="connsiteX3" fmla="*/ 0 w 30713"/>
                  <a:gd name="connsiteY3" fmla="*/ 28103 h 868053"/>
                  <a:gd name="connsiteX4" fmla="*/ 802 w 30713"/>
                  <a:gd name="connsiteY4" fmla="*/ 28904 h 868053"/>
                  <a:gd name="connsiteX5" fmla="*/ 29635 w 30713"/>
                  <a:gd name="connsiteY5" fmla="*/ 0 h 86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80" name="Forme libre : Forme 179">
                <a:extLst>
                  <a:ext uri="{FF2B5EF4-FFF2-40B4-BE49-F238E27FC236}">
                    <a16:creationId xmlns:a16="http://schemas.microsoft.com/office/drawing/2014/main" id="{DB364732-EC14-4416-964A-13F3D77CDBBD}"/>
                  </a:ext>
                </a:extLst>
              </p:cNvPr>
              <p:cNvSpPr/>
              <p:nvPr userDrawn="1"/>
            </p:nvSpPr>
            <p:spPr>
              <a:xfrm>
                <a:off x="846647" y="6049364"/>
                <a:ext cx="29838" cy="808636"/>
              </a:xfrm>
              <a:custGeom>
                <a:avLst/>
                <a:gdLst>
                  <a:gd name="connsiteX0" fmla="*/ 28833 w 29838"/>
                  <a:gd name="connsiteY0" fmla="*/ 0 h 808636"/>
                  <a:gd name="connsiteX1" fmla="*/ 29838 w 29838"/>
                  <a:gd name="connsiteY1" fmla="*/ 808636 h 808636"/>
                  <a:gd name="connsiteX2" fmla="*/ 969 w 29838"/>
                  <a:gd name="connsiteY2" fmla="*/ 808636 h 808636"/>
                  <a:gd name="connsiteX3" fmla="*/ 0 w 29838"/>
                  <a:gd name="connsiteY3" fmla="*/ 28904 h 808636"/>
                  <a:gd name="connsiteX4" fmla="*/ 28833 w 29838"/>
                  <a:gd name="connsiteY4" fmla="*/ 0 h 80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79" name="Forme libre : Forme 178">
                <a:extLst>
                  <a:ext uri="{FF2B5EF4-FFF2-40B4-BE49-F238E27FC236}">
                    <a16:creationId xmlns:a16="http://schemas.microsoft.com/office/drawing/2014/main" id="{619347B5-2692-4514-B67B-159C25FA4940}"/>
                  </a:ext>
                </a:extLst>
              </p:cNvPr>
              <p:cNvSpPr/>
              <p:nvPr userDrawn="1"/>
            </p:nvSpPr>
            <p:spPr>
              <a:xfrm>
                <a:off x="785780" y="6110384"/>
                <a:ext cx="29761" cy="747617"/>
              </a:xfrm>
              <a:custGeom>
                <a:avLst/>
                <a:gdLst>
                  <a:gd name="connsiteX0" fmla="*/ 28832 w 29761"/>
                  <a:gd name="connsiteY0" fmla="*/ 0 h 747617"/>
                  <a:gd name="connsiteX1" fmla="*/ 29761 w 29761"/>
                  <a:gd name="connsiteY1" fmla="*/ 747617 h 747617"/>
                  <a:gd name="connsiteX2" fmla="*/ 893 w 29761"/>
                  <a:gd name="connsiteY2" fmla="*/ 747617 h 747617"/>
                  <a:gd name="connsiteX3" fmla="*/ 0 w 29761"/>
                  <a:gd name="connsiteY3" fmla="*/ 28905 h 747617"/>
                  <a:gd name="connsiteX4" fmla="*/ 28832 w 29761"/>
                  <a:gd name="connsiteY4" fmla="*/ 0 h 74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78" name="Forme libre : Forme 177">
                <a:extLst>
                  <a:ext uri="{FF2B5EF4-FFF2-40B4-BE49-F238E27FC236}">
                    <a16:creationId xmlns:a16="http://schemas.microsoft.com/office/drawing/2014/main" id="{E1746638-BCA2-4B8F-A315-9514E1973CDD}"/>
                  </a:ext>
                </a:extLst>
              </p:cNvPr>
              <p:cNvSpPr/>
              <p:nvPr userDrawn="1"/>
            </p:nvSpPr>
            <p:spPr>
              <a:xfrm>
                <a:off x="724911" y="6172206"/>
                <a:ext cx="30487" cy="685795"/>
              </a:xfrm>
              <a:custGeom>
                <a:avLst/>
                <a:gdLst>
                  <a:gd name="connsiteX0" fmla="*/ 29635 w 30487"/>
                  <a:gd name="connsiteY0" fmla="*/ 0 h 685795"/>
                  <a:gd name="connsiteX1" fmla="*/ 30487 w 30487"/>
                  <a:gd name="connsiteY1" fmla="*/ 685795 h 685795"/>
                  <a:gd name="connsiteX2" fmla="*/ 1071 w 30487"/>
                  <a:gd name="connsiteY2" fmla="*/ 685795 h 685795"/>
                  <a:gd name="connsiteX3" fmla="*/ 0 w 30487"/>
                  <a:gd name="connsiteY3" fmla="*/ 28103 h 685795"/>
                  <a:gd name="connsiteX4" fmla="*/ 803 w 30487"/>
                  <a:gd name="connsiteY4" fmla="*/ 28904 h 685795"/>
                  <a:gd name="connsiteX5" fmla="*/ 29635 w 30487"/>
                  <a:gd name="connsiteY5" fmla="*/ 0 h 68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77" name="Forme libre : Forme 176">
                <a:extLst>
                  <a:ext uri="{FF2B5EF4-FFF2-40B4-BE49-F238E27FC236}">
                    <a16:creationId xmlns:a16="http://schemas.microsoft.com/office/drawing/2014/main" id="{47F56D6B-560F-4123-9E05-11ACF383DF87}"/>
                  </a:ext>
                </a:extLst>
              </p:cNvPr>
              <p:cNvSpPr/>
              <p:nvPr userDrawn="1"/>
            </p:nvSpPr>
            <p:spPr>
              <a:xfrm>
                <a:off x="664843" y="6231622"/>
                <a:ext cx="29611" cy="626379"/>
              </a:xfrm>
              <a:custGeom>
                <a:avLst/>
                <a:gdLst>
                  <a:gd name="connsiteX0" fmla="*/ 28833 w 29611"/>
                  <a:gd name="connsiteY0" fmla="*/ 0 h 626379"/>
                  <a:gd name="connsiteX1" fmla="*/ 29611 w 29611"/>
                  <a:gd name="connsiteY1" fmla="*/ 626379 h 626379"/>
                  <a:gd name="connsiteX2" fmla="*/ 742 w 29611"/>
                  <a:gd name="connsiteY2" fmla="*/ 626379 h 626379"/>
                  <a:gd name="connsiteX3" fmla="*/ 0 w 29611"/>
                  <a:gd name="connsiteY3" fmla="*/ 28904 h 626379"/>
                  <a:gd name="connsiteX4" fmla="*/ 28833 w 29611"/>
                  <a:gd name="connsiteY4" fmla="*/ 0 h 62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76" name="Forme libre : Forme 175">
                <a:extLst>
                  <a:ext uri="{FF2B5EF4-FFF2-40B4-BE49-F238E27FC236}">
                    <a16:creationId xmlns:a16="http://schemas.microsoft.com/office/drawing/2014/main" id="{2FD3A4D4-C05F-4057-8408-6FF0887E068F}"/>
                  </a:ext>
                </a:extLst>
              </p:cNvPr>
              <p:cNvSpPr/>
              <p:nvPr userDrawn="1"/>
            </p:nvSpPr>
            <p:spPr>
              <a:xfrm>
                <a:off x="603974" y="6292642"/>
                <a:ext cx="29535" cy="565359"/>
              </a:xfrm>
              <a:custGeom>
                <a:avLst/>
                <a:gdLst>
                  <a:gd name="connsiteX0" fmla="*/ 28833 w 29535"/>
                  <a:gd name="connsiteY0" fmla="*/ 0 h 565359"/>
                  <a:gd name="connsiteX1" fmla="*/ 29535 w 29535"/>
                  <a:gd name="connsiteY1" fmla="*/ 565359 h 565359"/>
                  <a:gd name="connsiteX2" fmla="*/ 666 w 29535"/>
                  <a:gd name="connsiteY2" fmla="*/ 565359 h 565359"/>
                  <a:gd name="connsiteX3" fmla="*/ 0 w 29535"/>
                  <a:gd name="connsiteY3" fmla="*/ 28904 h 565359"/>
                  <a:gd name="connsiteX4" fmla="*/ 28833 w 29535"/>
                  <a:gd name="connsiteY4" fmla="*/ 0 h 5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75" name="Forme libre : Forme 174">
                <a:extLst>
                  <a:ext uri="{FF2B5EF4-FFF2-40B4-BE49-F238E27FC236}">
                    <a16:creationId xmlns:a16="http://schemas.microsoft.com/office/drawing/2014/main" id="{32EAC669-BA43-4F58-9784-4CCDFE4D6F4E}"/>
                  </a:ext>
                </a:extLst>
              </p:cNvPr>
              <p:cNvSpPr/>
              <p:nvPr userDrawn="1"/>
            </p:nvSpPr>
            <p:spPr>
              <a:xfrm>
                <a:off x="543104" y="6353662"/>
                <a:ext cx="29460" cy="504339"/>
              </a:xfrm>
              <a:custGeom>
                <a:avLst/>
                <a:gdLst>
                  <a:gd name="connsiteX0" fmla="*/ 28833 w 29460"/>
                  <a:gd name="connsiteY0" fmla="*/ 0 h 504339"/>
                  <a:gd name="connsiteX1" fmla="*/ 29460 w 29460"/>
                  <a:gd name="connsiteY1" fmla="*/ 504339 h 504339"/>
                  <a:gd name="connsiteX2" fmla="*/ 591 w 29460"/>
                  <a:gd name="connsiteY2" fmla="*/ 504339 h 504339"/>
                  <a:gd name="connsiteX3" fmla="*/ 0 w 29460"/>
                  <a:gd name="connsiteY3" fmla="*/ 28905 h 504339"/>
                  <a:gd name="connsiteX4" fmla="*/ 28833 w 29460"/>
                  <a:gd name="connsiteY4" fmla="*/ 0 h 50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74" name="Forme libre : Forme 173">
                <a:extLst>
                  <a:ext uri="{FF2B5EF4-FFF2-40B4-BE49-F238E27FC236}">
                    <a16:creationId xmlns:a16="http://schemas.microsoft.com/office/drawing/2014/main" id="{73CAE3B4-689F-4EC3-8CC9-EB6D360E3846}"/>
                  </a:ext>
                </a:extLst>
              </p:cNvPr>
              <p:cNvSpPr/>
              <p:nvPr userDrawn="1"/>
            </p:nvSpPr>
            <p:spPr>
              <a:xfrm>
                <a:off x="482237" y="6415482"/>
                <a:ext cx="30185" cy="442518"/>
              </a:xfrm>
              <a:custGeom>
                <a:avLst/>
                <a:gdLst>
                  <a:gd name="connsiteX0" fmla="*/ 29635 w 30185"/>
                  <a:gd name="connsiteY0" fmla="*/ 0 h 442518"/>
                  <a:gd name="connsiteX1" fmla="*/ 30185 w 30185"/>
                  <a:gd name="connsiteY1" fmla="*/ 442518 h 442518"/>
                  <a:gd name="connsiteX2" fmla="*/ 724 w 30185"/>
                  <a:gd name="connsiteY2" fmla="*/ 442518 h 442518"/>
                  <a:gd name="connsiteX3" fmla="*/ 0 w 30185"/>
                  <a:gd name="connsiteY3" fmla="*/ 28104 h 442518"/>
                  <a:gd name="connsiteX4" fmla="*/ 803 w 30185"/>
                  <a:gd name="connsiteY4" fmla="*/ 28905 h 442518"/>
                  <a:gd name="connsiteX5" fmla="*/ 29635 w 30185"/>
                  <a:gd name="connsiteY5" fmla="*/ 0 h 44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73" name="Forme libre : Forme 172">
                <a:extLst>
                  <a:ext uri="{FF2B5EF4-FFF2-40B4-BE49-F238E27FC236}">
                    <a16:creationId xmlns:a16="http://schemas.microsoft.com/office/drawing/2014/main" id="{8665978C-1CDF-4EF9-9A5C-4C6C0B3BE0F0}"/>
                  </a:ext>
                </a:extLst>
              </p:cNvPr>
              <p:cNvSpPr/>
              <p:nvPr userDrawn="1"/>
            </p:nvSpPr>
            <p:spPr>
              <a:xfrm>
                <a:off x="422168" y="6474900"/>
                <a:ext cx="29308" cy="383101"/>
              </a:xfrm>
              <a:custGeom>
                <a:avLst/>
                <a:gdLst>
                  <a:gd name="connsiteX0" fmla="*/ 28832 w 29308"/>
                  <a:gd name="connsiteY0" fmla="*/ 0 h 383101"/>
                  <a:gd name="connsiteX1" fmla="*/ 29308 w 29308"/>
                  <a:gd name="connsiteY1" fmla="*/ 383101 h 383101"/>
                  <a:gd name="connsiteX2" fmla="*/ 440 w 29308"/>
                  <a:gd name="connsiteY2" fmla="*/ 383101 h 383101"/>
                  <a:gd name="connsiteX3" fmla="*/ 0 w 29308"/>
                  <a:gd name="connsiteY3" fmla="*/ 28904 h 383101"/>
                  <a:gd name="connsiteX4" fmla="*/ 28832 w 29308"/>
                  <a:gd name="connsiteY4" fmla="*/ 0 h 38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72" name="Forme libre : Forme 171">
                <a:extLst>
                  <a:ext uri="{FF2B5EF4-FFF2-40B4-BE49-F238E27FC236}">
                    <a16:creationId xmlns:a16="http://schemas.microsoft.com/office/drawing/2014/main" id="{97F81447-DAE2-4092-B156-2723E18064A7}"/>
                  </a:ext>
                </a:extLst>
              </p:cNvPr>
              <p:cNvSpPr/>
              <p:nvPr userDrawn="1"/>
            </p:nvSpPr>
            <p:spPr>
              <a:xfrm>
                <a:off x="361300" y="6535920"/>
                <a:ext cx="29233" cy="322081"/>
              </a:xfrm>
              <a:custGeom>
                <a:avLst/>
                <a:gdLst>
                  <a:gd name="connsiteX0" fmla="*/ 28833 w 29233"/>
                  <a:gd name="connsiteY0" fmla="*/ 0 h 322081"/>
                  <a:gd name="connsiteX1" fmla="*/ 29233 w 29233"/>
                  <a:gd name="connsiteY1" fmla="*/ 322081 h 322081"/>
                  <a:gd name="connsiteX2" fmla="*/ 364 w 29233"/>
                  <a:gd name="connsiteY2" fmla="*/ 322081 h 322081"/>
                  <a:gd name="connsiteX3" fmla="*/ 0 w 29233"/>
                  <a:gd name="connsiteY3" fmla="*/ 28904 h 322081"/>
                  <a:gd name="connsiteX4" fmla="*/ 28833 w 29233"/>
                  <a:gd name="connsiteY4" fmla="*/ 0 h 32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71" name="Forme libre : Forme 170">
                <a:extLst>
                  <a:ext uri="{FF2B5EF4-FFF2-40B4-BE49-F238E27FC236}">
                    <a16:creationId xmlns:a16="http://schemas.microsoft.com/office/drawing/2014/main" id="{AB0C8140-456A-4593-9DC3-5A53E63B0CDF}"/>
                  </a:ext>
                </a:extLst>
              </p:cNvPr>
              <p:cNvSpPr/>
              <p:nvPr userDrawn="1"/>
            </p:nvSpPr>
            <p:spPr>
              <a:xfrm>
                <a:off x="300431" y="6597740"/>
                <a:ext cx="29959" cy="260260"/>
              </a:xfrm>
              <a:custGeom>
                <a:avLst/>
                <a:gdLst>
                  <a:gd name="connsiteX0" fmla="*/ 29636 w 29959"/>
                  <a:gd name="connsiteY0" fmla="*/ 0 h 260260"/>
                  <a:gd name="connsiteX1" fmla="*/ 29959 w 29959"/>
                  <a:gd name="connsiteY1" fmla="*/ 260260 h 260260"/>
                  <a:gd name="connsiteX2" fmla="*/ 440 w 29959"/>
                  <a:gd name="connsiteY2" fmla="*/ 260260 h 260260"/>
                  <a:gd name="connsiteX3" fmla="*/ 0 w 29959"/>
                  <a:gd name="connsiteY3" fmla="*/ 28104 h 260260"/>
                  <a:gd name="connsiteX4" fmla="*/ 803 w 29959"/>
                  <a:gd name="connsiteY4" fmla="*/ 28904 h 260260"/>
                  <a:gd name="connsiteX5" fmla="*/ 29636 w 29959"/>
                  <a:gd name="connsiteY5" fmla="*/ 0 h 2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70" name="Forme libre : Forme 169">
                <a:extLst>
                  <a:ext uri="{FF2B5EF4-FFF2-40B4-BE49-F238E27FC236}">
                    <a16:creationId xmlns:a16="http://schemas.microsoft.com/office/drawing/2014/main" id="{E1411ED6-803D-4C5A-8E92-8EAC28ACA255}"/>
                  </a:ext>
                </a:extLst>
              </p:cNvPr>
              <p:cNvSpPr/>
              <p:nvPr userDrawn="1"/>
            </p:nvSpPr>
            <p:spPr>
              <a:xfrm>
                <a:off x="239562" y="6658760"/>
                <a:ext cx="29882" cy="199240"/>
              </a:xfrm>
              <a:custGeom>
                <a:avLst/>
                <a:gdLst>
                  <a:gd name="connsiteX0" fmla="*/ 29635 w 29882"/>
                  <a:gd name="connsiteY0" fmla="*/ 0 h 199240"/>
                  <a:gd name="connsiteX1" fmla="*/ 29882 w 29882"/>
                  <a:gd name="connsiteY1" fmla="*/ 199240 h 199240"/>
                  <a:gd name="connsiteX2" fmla="*/ 337 w 29882"/>
                  <a:gd name="connsiteY2" fmla="*/ 199240 h 199240"/>
                  <a:gd name="connsiteX3" fmla="*/ 0 w 29882"/>
                  <a:gd name="connsiteY3" fmla="*/ 28103 h 199240"/>
                  <a:gd name="connsiteX4" fmla="*/ 803 w 29882"/>
                  <a:gd name="connsiteY4" fmla="*/ 28904 h 199240"/>
                  <a:gd name="connsiteX5" fmla="*/ 29635 w 29882"/>
                  <a:gd name="connsiteY5" fmla="*/ 0 h 19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69" name="Forme libre : Forme 168">
                <a:extLst>
                  <a:ext uri="{FF2B5EF4-FFF2-40B4-BE49-F238E27FC236}">
                    <a16:creationId xmlns:a16="http://schemas.microsoft.com/office/drawing/2014/main" id="{D3F198DF-8521-45A1-8BAE-4FC70FC420A8}"/>
                  </a:ext>
                </a:extLst>
              </p:cNvPr>
              <p:cNvSpPr/>
              <p:nvPr userDrawn="1"/>
            </p:nvSpPr>
            <p:spPr>
              <a:xfrm>
                <a:off x="179494" y="6718178"/>
                <a:ext cx="29006" cy="139823"/>
              </a:xfrm>
              <a:custGeom>
                <a:avLst/>
                <a:gdLst>
                  <a:gd name="connsiteX0" fmla="*/ 28832 w 29006"/>
                  <a:gd name="connsiteY0" fmla="*/ 0 h 139823"/>
                  <a:gd name="connsiteX1" fmla="*/ 29006 w 29006"/>
                  <a:gd name="connsiteY1" fmla="*/ 139823 h 139823"/>
                  <a:gd name="connsiteX2" fmla="*/ 138 w 29006"/>
                  <a:gd name="connsiteY2" fmla="*/ 139823 h 139823"/>
                  <a:gd name="connsiteX3" fmla="*/ 0 w 29006"/>
                  <a:gd name="connsiteY3" fmla="*/ 28904 h 139823"/>
                  <a:gd name="connsiteX4" fmla="*/ 28832 w 29006"/>
                  <a:gd name="connsiteY4" fmla="*/ 0 h 1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68" name="Forme libre : Forme 167">
                <a:extLst>
                  <a:ext uri="{FF2B5EF4-FFF2-40B4-BE49-F238E27FC236}">
                    <a16:creationId xmlns:a16="http://schemas.microsoft.com/office/drawing/2014/main" id="{AAA80212-BA6E-448F-BA91-287462E1D34C}"/>
                  </a:ext>
                </a:extLst>
              </p:cNvPr>
              <p:cNvSpPr/>
              <p:nvPr userDrawn="1"/>
            </p:nvSpPr>
            <p:spPr>
              <a:xfrm>
                <a:off x="118626" y="6779198"/>
                <a:ext cx="28931" cy="78803"/>
              </a:xfrm>
              <a:custGeom>
                <a:avLst/>
                <a:gdLst>
                  <a:gd name="connsiteX0" fmla="*/ 28833 w 28931"/>
                  <a:gd name="connsiteY0" fmla="*/ 0 h 78803"/>
                  <a:gd name="connsiteX1" fmla="*/ 28931 w 28931"/>
                  <a:gd name="connsiteY1" fmla="*/ 78803 h 78803"/>
                  <a:gd name="connsiteX2" fmla="*/ 62 w 28931"/>
                  <a:gd name="connsiteY2" fmla="*/ 78803 h 78803"/>
                  <a:gd name="connsiteX3" fmla="*/ 0 w 28931"/>
                  <a:gd name="connsiteY3" fmla="*/ 28904 h 78803"/>
                  <a:gd name="connsiteX4" fmla="*/ 28833 w 28931"/>
                  <a:gd name="connsiteY4" fmla="*/ 0 h 7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67" name="Forme libre : Forme 166">
                <a:extLst>
                  <a:ext uri="{FF2B5EF4-FFF2-40B4-BE49-F238E27FC236}">
                    <a16:creationId xmlns:a16="http://schemas.microsoft.com/office/drawing/2014/main" id="{5B8EBCCB-B7E3-4837-AA61-44D0A400EC96}"/>
                  </a:ext>
                </a:extLst>
              </p:cNvPr>
              <p:cNvSpPr/>
              <p:nvPr userDrawn="1"/>
            </p:nvSpPr>
            <p:spPr>
              <a:xfrm>
                <a:off x="70452" y="6841018"/>
                <a:ext cx="16961" cy="16982"/>
              </a:xfrm>
              <a:custGeom>
                <a:avLst/>
                <a:gdLst>
                  <a:gd name="connsiteX0" fmla="*/ 16940 w 16961"/>
                  <a:gd name="connsiteY0" fmla="*/ 0 h 16982"/>
                  <a:gd name="connsiteX1" fmla="*/ 16961 w 16961"/>
                  <a:gd name="connsiteY1" fmla="*/ 16982 h 16982"/>
                  <a:gd name="connsiteX2" fmla="*/ 0 w 16961"/>
                  <a:gd name="connsiteY2" fmla="*/ 16982 h 16982"/>
                  <a:gd name="connsiteX3" fmla="*/ 16940 w 16961"/>
                  <a:gd name="connsiteY3" fmla="*/ 0 h 1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</p:grpSp>
      </p:grpSp>
      <p:sp>
        <p:nvSpPr>
          <p:cNvPr id="94" name="Espace réservé du texte 9">
            <a:extLst>
              <a:ext uri="{FF2B5EF4-FFF2-40B4-BE49-F238E27FC236}">
                <a16:creationId xmlns:a16="http://schemas.microsoft.com/office/drawing/2014/main" id="{32E9F26D-470A-4D61-B420-B2AE034ED8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2208" y="1818208"/>
            <a:ext cx="6336792" cy="539812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fr-FR" sz="1800">
                <a:solidFill>
                  <a:schemeClr val="tx1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2" name="Espace réservé du texte 9">
            <a:extLst>
              <a:ext uri="{FF2B5EF4-FFF2-40B4-BE49-F238E27FC236}">
                <a16:creationId xmlns:a16="http://schemas.microsoft.com/office/drawing/2014/main" id="{1955D76A-22F6-4027-BBB2-B9D632FFEF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606040"/>
            <a:ext cx="633984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71" name="Espace réservé du texte 9">
            <a:extLst>
              <a:ext uri="{FF2B5EF4-FFF2-40B4-BE49-F238E27FC236}">
                <a16:creationId xmlns:a16="http://schemas.microsoft.com/office/drawing/2014/main" id="{B4867646-E605-4DCE-A193-DD63E54B1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907792"/>
            <a:ext cx="6336792" cy="6400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fr-FR" sz="1400">
                <a:solidFill>
                  <a:schemeClr val="tx1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5" name="Espace réservé du texte 9">
            <a:extLst>
              <a:ext uri="{FF2B5EF4-FFF2-40B4-BE49-F238E27FC236}">
                <a16:creationId xmlns:a16="http://schemas.microsoft.com/office/drawing/2014/main" id="{A5839152-B87E-4F7A-AF8F-37F412A6F6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895344"/>
            <a:ext cx="633984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74" name="Espace réservé du texte 9">
            <a:extLst>
              <a:ext uri="{FF2B5EF4-FFF2-40B4-BE49-F238E27FC236}">
                <a16:creationId xmlns:a16="http://schemas.microsoft.com/office/drawing/2014/main" id="{4914385C-D888-405F-A9D8-61CC2E9F7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4206240"/>
            <a:ext cx="6336792" cy="6400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fr-FR" sz="1400">
                <a:solidFill>
                  <a:schemeClr val="tx1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93" name="Espace réservé du texte 9">
            <a:extLst>
              <a:ext uri="{FF2B5EF4-FFF2-40B4-BE49-F238E27FC236}">
                <a16:creationId xmlns:a16="http://schemas.microsoft.com/office/drawing/2014/main" id="{C2F11BC9-5663-4641-AFD6-EF2749EDD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5221224"/>
            <a:ext cx="633984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92" name="Espace réservé du texte 9">
            <a:extLst>
              <a:ext uri="{FF2B5EF4-FFF2-40B4-BE49-F238E27FC236}">
                <a16:creationId xmlns:a16="http://schemas.microsoft.com/office/drawing/2014/main" id="{963F6C91-7F9C-4273-8FDE-92A9BA3B8D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541264"/>
            <a:ext cx="6336792" cy="6400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fr-FR" sz="1400">
                <a:solidFill>
                  <a:schemeClr val="tx1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09" name="Espace réservé de la date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210" name="Espace réservé du pied de page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211" name="Espace réservé du numéro de diapositive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7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avec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25563"/>
          </a:xfrm>
        </p:spPr>
        <p:txBody>
          <a:bodyPr rtlCol="0" anchor="t" anchorCtr="0"/>
          <a:lstStyle>
            <a:lvl1pPr>
              <a:defRPr lang="fr-F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AD170077-B4B3-49F8-9FCD-908C81278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595438"/>
            <a:ext cx="9124950" cy="600075"/>
          </a:xfrm>
        </p:spPr>
        <p:txBody>
          <a:bodyPr rtlCol="0">
            <a:noAutofit/>
          </a:bodyPr>
          <a:lstStyle>
            <a:lvl1pPr marL="0" indent="0">
              <a:buNone/>
              <a:defRPr lang="fr-FR" sz="1800"/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fr-FR" sz="1600"/>
            </a:lvl1pPr>
            <a:lvl2pPr>
              <a:lnSpc>
                <a:spcPts val="2000"/>
              </a:lnSpc>
              <a:defRPr lang="fr-FR" sz="1600"/>
            </a:lvl2pPr>
            <a:lvl3pPr>
              <a:lnSpc>
                <a:spcPts val="2000"/>
              </a:lnSpc>
              <a:defRPr lang="fr-FR" sz="1600"/>
            </a:lvl3pPr>
            <a:lvl4pPr>
              <a:lnSpc>
                <a:spcPts val="2000"/>
              </a:lnSpc>
              <a:defRPr lang="fr-FR" sz="1600"/>
            </a:lvl4pPr>
            <a:lvl5pPr>
              <a:lnSpc>
                <a:spcPts val="2000"/>
              </a:lnSpc>
              <a:defRPr lang="fr-FR"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352675"/>
            <a:ext cx="4297680" cy="45720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5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fr-FR" sz="1600"/>
            </a:lvl1pPr>
            <a:lvl2pPr>
              <a:lnSpc>
                <a:spcPts val="2000"/>
              </a:lnSpc>
              <a:defRPr lang="fr-FR" sz="1600"/>
            </a:lvl2pPr>
            <a:lvl3pPr>
              <a:lnSpc>
                <a:spcPts val="2000"/>
              </a:lnSpc>
              <a:defRPr lang="fr-FR" sz="1600"/>
            </a:lvl3pPr>
            <a:lvl4pPr>
              <a:lnSpc>
                <a:spcPts val="2000"/>
              </a:lnSpc>
              <a:defRPr lang="fr-FR" sz="1600"/>
            </a:lvl4pPr>
            <a:lvl5pPr>
              <a:lnSpc>
                <a:spcPts val="2000"/>
              </a:lnSpc>
              <a:defRPr lang="fr-FR"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245CE27-BF50-45D1-92DF-3CC2CC341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pic>
          <p:nvPicPr>
            <p:cNvPr id="12" name="Image 11" descr="Motif à bandes noir et blanc&#10;&#10;Description générée automatiquement avec un niveau de confiance faibl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 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pic>
          <p:nvPicPr>
            <p:cNvPr id="26" name="Graphisme 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orme libre : Forme 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pic>
          <p:nvPicPr>
            <p:cNvPr id="31" name="Graphisme 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Espace réservé de la date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33" name="Espace réservé du pied de page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34" name="Espace réservé du numéro de diapositive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606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6112"/>
            <a:ext cx="10515600" cy="1325563"/>
          </a:xfrm>
        </p:spPr>
        <p:txBody>
          <a:bodyPr rtlCol="0" anchor="t" anchorCtr="0"/>
          <a:lstStyle>
            <a:lvl1pPr>
              <a:defRPr lang="fr-F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  <a:endParaRPr lang="fr-FR" dirty="0"/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fr-FR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/>
              <a:t>Titre de l’élément</a:t>
            </a:r>
            <a:endParaRPr lang="fr-FR" dirty="0"/>
          </a:p>
        </p:txBody>
      </p:sp>
      <p:sp>
        <p:nvSpPr>
          <p:cNvPr id="36" name="Espace réservé du texte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13432" y="2615184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fr-FR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/>
              <a:t>Mois, Année</a:t>
            </a:r>
            <a:endParaRPr lang="fr-FR" dirty="0"/>
          </a:p>
        </p:txBody>
      </p:sp>
      <p:sp>
        <p:nvSpPr>
          <p:cNvPr id="59" name="Espace réservé du texte 3">
            <a:extLst>
              <a:ext uri="{FF2B5EF4-FFF2-40B4-BE49-F238E27FC236}">
                <a16:creationId xmlns:a16="http://schemas.microsoft.com/office/drawing/2014/main" id="{6962D0AF-583F-4670-BC13-F7BAE6B697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667859" y="230254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fr-FR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/>
              <a:t>Titre de l’élément</a:t>
            </a:r>
            <a:endParaRPr lang="fr-FR" dirty="0"/>
          </a:p>
        </p:txBody>
      </p:sp>
      <p:sp>
        <p:nvSpPr>
          <p:cNvPr id="60" name="Espace réservé du texte 36">
            <a:extLst>
              <a:ext uri="{FF2B5EF4-FFF2-40B4-BE49-F238E27FC236}">
                <a16:creationId xmlns:a16="http://schemas.microsoft.com/office/drawing/2014/main" id="{C689AF3A-9B30-404A-B454-562D375F9B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22723" y="2613443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fr-FR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/>
              <a:t>Mois, Année</a:t>
            </a:r>
            <a:endParaRPr lang="fr-FR" dirty="0"/>
          </a:p>
        </p:txBody>
      </p:sp>
      <p:sp>
        <p:nvSpPr>
          <p:cNvPr id="61" name="Espace réservé du texte 3">
            <a:extLst>
              <a:ext uri="{FF2B5EF4-FFF2-40B4-BE49-F238E27FC236}">
                <a16:creationId xmlns:a16="http://schemas.microsoft.com/office/drawing/2014/main" id="{3352E813-A80F-4AEB-908D-C58B76F95B1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577756" y="231969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fr-FR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/>
              <a:t>Titre de l’élément</a:t>
            </a:r>
            <a:endParaRPr lang="fr-FR" dirty="0"/>
          </a:p>
        </p:txBody>
      </p:sp>
      <p:sp>
        <p:nvSpPr>
          <p:cNvPr id="62" name="Espace réservé du texte 36">
            <a:extLst>
              <a:ext uri="{FF2B5EF4-FFF2-40B4-BE49-F238E27FC236}">
                <a16:creationId xmlns:a16="http://schemas.microsoft.com/office/drawing/2014/main" id="{58E04D07-1AA8-4C7D-A594-AD4587E507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632620" y="2630593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fr-FR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/>
              <a:t>Mois, Année</a:t>
            </a:r>
            <a:endParaRPr lang="fr-FR" dirty="0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lang="fr-FR"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Année</a:t>
            </a:r>
            <a:endParaRPr lang="fr-FR" dirty="0"/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lang="fr-FR"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Année</a:t>
            </a:r>
            <a:endParaRPr lang="fr-FR" dirty="0"/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29" name="Espace réservé du texte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MM</a:t>
            </a:r>
            <a:endParaRPr lang="fr-FR" dirty="0"/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A21A7A3E-FAE9-412E-9085-C5396DD58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3981445"/>
            <a:ext cx="10332720" cy="168656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phisme 3">
            <a:extLst>
              <a:ext uri="{FF2B5EF4-FFF2-40B4-BE49-F238E27FC236}">
                <a16:creationId xmlns:a16="http://schemas.microsoft.com/office/drawing/2014/main" id="{53DC4F1A-B4E3-468C-B5D4-1171E63E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2DB417EF-A4F1-45A2-ACA0-5C821042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44816" y="2697432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5E81057A-21E4-4E98-BFE7-5B870E5EA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23645" y="2697480"/>
            <a:ext cx="0" cy="733425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E7D18C9-8D44-4323-B6BF-BF76C2381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54996" y="269748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7201D3F8-FF19-44BC-9EE7-6B58CD82B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3049258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E6ACB076-AF56-41FE-9380-E9AD0CF40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7014003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401BD79D-A068-4E2B-A576-16599ECD3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949479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space réservé du texte 3">
            <a:extLst>
              <a:ext uri="{FF2B5EF4-FFF2-40B4-BE49-F238E27FC236}">
                <a16:creationId xmlns:a16="http://schemas.microsoft.com/office/drawing/2014/main" id="{28F6AF7C-04EA-4C94-9ADB-02F18DEF5A6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02341" y="526963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fr-FR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/>
              <a:t>Titre de l’élément</a:t>
            </a:r>
            <a:endParaRPr lang="fr-FR" dirty="0"/>
          </a:p>
        </p:txBody>
      </p:sp>
      <p:sp>
        <p:nvSpPr>
          <p:cNvPr id="64" name="Espace réservé du texte 36">
            <a:extLst>
              <a:ext uri="{FF2B5EF4-FFF2-40B4-BE49-F238E27FC236}">
                <a16:creationId xmlns:a16="http://schemas.microsoft.com/office/drawing/2014/main" id="{DBC1E942-B2AC-4A1B-A9BF-207F48444E6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7205" y="5580533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fr-FR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/>
              <a:t>Mois, Année</a:t>
            </a:r>
            <a:endParaRPr lang="fr-FR" dirty="0"/>
          </a:p>
        </p:txBody>
      </p:sp>
      <p:sp>
        <p:nvSpPr>
          <p:cNvPr id="65" name="Espace réservé du texte 3">
            <a:extLst>
              <a:ext uri="{FF2B5EF4-FFF2-40B4-BE49-F238E27FC236}">
                <a16:creationId xmlns:a16="http://schemas.microsoft.com/office/drawing/2014/main" id="{236CF734-307C-46DF-9F1B-B7B348E8AFE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22339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fr-FR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/>
              <a:t>Titre de l’élément</a:t>
            </a:r>
            <a:endParaRPr lang="fr-FR" dirty="0"/>
          </a:p>
        </p:txBody>
      </p:sp>
      <p:sp>
        <p:nvSpPr>
          <p:cNvPr id="66" name="Espace réservé du texte 36">
            <a:extLst>
              <a:ext uri="{FF2B5EF4-FFF2-40B4-BE49-F238E27FC236}">
                <a16:creationId xmlns:a16="http://schemas.microsoft.com/office/drawing/2014/main" id="{A797E2F6-E10E-4B32-8496-AC4E0B14B3F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77203" y="5583844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fr-FR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/>
              <a:t>Mois, Année</a:t>
            </a:r>
            <a:endParaRPr lang="fr-FR" dirty="0"/>
          </a:p>
        </p:txBody>
      </p:sp>
      <p:sp>
        <p:nvSpPr>
          <p:cNvPr id="67" name="Espace réservé du texte 3">
            <a:extLst>
              <a:ext uri="{FF2B5EF4-FFF2-40B4-BE49-F238E27FC236}">
                <a16:creationId xmlns:a16="http://schemas.microsoft.com/office/drawing/2014/main" id="{FE2C824F-3FEC-4436-8D89-71417F95C4C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161393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fr-FR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/>
              <a:t>Titre de l’élément</a:t>
            </a:r>
            <a:endParaRPr lang="fr-FR" dirty="0"/>
          </a:p>
        </p:txBody>
      </p:sp>
      <p:sp>
        <p:nvSpPr>
          <p:cNvPr id="68" name="Espace réservé du texte 36">
            <a:extLst>
              <a:ext uri="{FF2B5EF4-FFF2-40B4-BE49-F238E27FC236}">
                <a16:creationId xmlns:a16="http://schemas.microsoft.com/office/drawing/2014/main" id="{A789A2A0-3ABC-41EA-A65B-C158812FD38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216257" y="5583844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fr-FR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/>
              <a:t>Mois, Année</a:t>
            </a:r>
            <a:endParaRPr lang="fr-FR" dirty="0"/>
          </a:p>
        </p:txBody>
      </p:sp>
      <p:sp>
        <p:nvSpPr>
          <p:cNvPr id="40" name="Espace réservé de la date 3">
            <a:extLst>
              <a:ext uri="{FF2B5EF4-FFF2-40B4-BE49-F238E27FC236}">
                <a16:creationId xmlns:a16="http://schemas.microsoft.com/office/drawing/2014/main" id="{F15C78F9-B77F-44BB-9DD3-7FD6042F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41" name="Espace réservé du pied de page 4">
            <a:extLst>
              <a:ext uri="{FF2B5EF4-FFF2-40B4-BE49-F238E27FC236}">
                <a16:creationId xmlns:a16="http://schemas.microsoft.com/office/drawing/2014/main" id="{7A2CE885-91AB-475D-937A-12B9D463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tx2"/>
                </a:solidFill>
              </a:defRPr>
            </a:lvl1pPr>
          </a:lstStyle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42" name="Espace réservé du numéro de diapositive 5">
            <a:extLst>
              <a:ext uri="{FF2B5EF4-FFF2-40B4-BE49-F238E27FC236}">
                <a16:creationId xmlns:a16="http://schemas.microsoft.com/office/drawing/2014/main" id="{AF0A068C-26D9-4FC8-AD91-8B62AA30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06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rtlCol="0" anchor="t" anchorCtr="0"/>
          <a:lstStyle>
            <a:lvl1pPr>
              <a:defRPr lang="fr-F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25625"/>
            <a:ext cx="10515600" cy="4351338"/>
          </a:xfrm>
        </p:spPr>
        <p:txBody>
          <a:bodyPr rtlCol="0">
            <a:normAutofit/>
          </a:bodyPr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600"/>
            </a:lvl2pPr>
            <a:lvl3pPr marL="914400" indent="0">
              <a:buNone/>
              <a:defRPr lang="fr-FR" sz="1600"/>
            </a:lvl3pPr>
            <a:lvl4pPr marL="1371600" indent="0">
              <a:buNone/>
              <a:defRPr lang="fr-FR" sz="1600"/>
            </a:lvl4pPr>
            <a:lvl5pPr marL="1828800" indent="0">
              <a:buNone/>
              <a:defRPr lang="fr-FR"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0C761AA1-7048-41AE-AA8B-1FD077C8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36439D65-6A92-4B4C-8307-6CB811F9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2AB85375-9E39-4BEF-908C-531D0252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– 4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363200" cy="1325880"/>
          </a:xfrm>
        </p:spPr>
        <p:txBody>
          <a:bodyPr rtlCol="0" anchor="t" anchorCtr="0"/>
          <a:lstStyle>
            <a:lvl1pPr>
              <a:defRPr lang="fr-F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507992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7176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fr-F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Fonction</a:t>
            </a:r>
          </a:p>
        </p:txBody>
      </p:sp>
      <p:sp>
        <p:nvSpPr>
          <p:cNvPr id="13" name="Espace réservé d’image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0808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5680" y="4511617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80" y="4839223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fr-F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Fonction</a:t>
            </a:r>
          </a:p>
        </p:txBody>
      </p:sp>
      <p:sp>
        <p:nvSpPr>
          <p:cNvPr id="19" name="Espace réservé d’image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07216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3160" y="4511617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160" y="4839223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fr-F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Titre</a:t>
            </a:r>
          </a:p>
        </p:txBody>
      </p:sp>
      <p:sp>
        <p:nvSpPr>
          <p:cNvPr id="16" name="Espace réservé d’image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03624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7973" y="4507992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7973" y="4837176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fr-F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Fonction</a:t>
            </a:r>
          </a:p>
        </p:txBody>
      </p:sp>
      <p:pic>
        <p:nvPicPr>
          <p:cNvPr id="6" name="Graphisme 5">
            <a:extLst>
              <a:ext uri="{FF2B5EF4-FFF2-40B4-BE49-F238E27FC236}">
                <a16:creationId xmlns:a16="http://schemas.microsoft.com/office/drawing/2014/main" id="{B2402DAC-DB2C-47BE-AE78-07846291B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32" name="Espace réservé de la date 3">
            <a:extLst>
              <a:ext uri="{FF2B5EF4-FFF2-40B4-BE49-F238E27FC236}">
                <a16:creationId xmlns:a16="http://schemas.microsoft.com/office/drawing/2014/main" id="{B459F3AA-94CC-42D0-8666-6ACC47E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33" name="Espace réservé du pied de page 4">
            <a:extLst>
              <a:ext uri="{FF2B5EF4-FFF2-40B4-BE49-F238E27FC236}">
                <a16:creationId xmlns:a16="http://schemas.microsoft.com/office/drawing/2014/main" id="{FD28A03E-E672-4334-B8F0-0D349796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tx2"/>
                </a:solidFill>
              </a:defRPr>
            </a:lvl1pPr>
          </a:lstStyle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46" name="Espace réservé du numéro de diapositive 5">
            <a:extLst>
              <a:ext uri="{FF2B5EF4-FFF2-40B4-BE49-F238E27FC236}">
                <a16:creationId xmlns:a16="http://schemas.microsoft.com/office/drawing/2014/main" id="{985153C5-B300-4F05-832B-67E58EF5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115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– 8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880"/>
          </a:xfrm>
        </p:spPr>
        <p:txBody>
          <a:bodyPr rtlCol="0" anchor="t" anchorCtr="0"/>
          <a:lstStyle>
            <a:lvl1pPr>
              <a:defRPr lang="fr-F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Fonction</a:t>
            </a:r>
          </a:p>
        </p:txBody>
      </p:sp>
      <p:sp>
        <p:nvSpPr>
          <p:cNvPr id="13" name="Espace réservé d’image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82999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832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8832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Fonction</a:t>
            </a:r>
          </a:p>
        </p:txBody>
      </p:sp>
      <p:sp>
        <p:nvSpPr>
          <p:cNvPr id="19" name="Espace réservé d’image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515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464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464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Fonction</a:t>
            </a:r>
          </a:p>
        </p:txBody>
      </p:sp>
      <p:sp>
        <p:nvSpPr>
          <p:cNvPr id="16" name="Espace réservé d’image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201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0952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0952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Titre</a:t>
            </a:r>
          </a:p>
        </p:txBody>
      </p:sp>
      <p:sp>
        <p:nvSpPr>
          <p:cNvPr id="34" name="Espace réservé d’image 8">
            <a:extLst>
              <a:ext uri="{FF2B5EF4-FFF2-40B4-BE49-F238E27FC236}">
                <a16:creationId xmlns:a16="http://schemas.microsoft.com/office/drawing/2014/main" id="{7B2E434D-5BFF-4F4E-89CC-2A0B72618A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4400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54BF5D0F-83F6-4B5E-82FB-FB9D4A4768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2989D348-84C3-4684-A67D-DBE303776B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Fonction</a:t>
            </a:r>
          </a:p>
        </p:txBody>
      </p:sp>
      <p:sp>
        <p:nvSpPr>
          <p:cNvPr id="37" name="Espace réservé d’image 8">
            <a:extLst>
              <a:ext uri="{FF2B5EF4-FFF2-40B4-BE49-F238E27FC236}">
                <a16:creationId xmlns:a16="http://schemas.microsoft.com/office/drawing/2014/main" id="{68CB93A9-E63E-4946-8E32-FF80E0995A4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8503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DF7A9899-0EF5-4E5E-B7B1-37D8FFD99B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8832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id="{B11F2CCF-80D1-467A-86AC-3F5D8DD5E8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08832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Fonction</a:t>
            </a:r>
          </a:p>
        </p:txBody>
      </p:sp>
      <p:sp>
        <p:nvSpPr>
          <p:cNvPr id="43" name="Espace réservé d’image 8">
            <a:extLst>
              <a:ext uri="{FF2B5EF4-FFF2-40B4-BE49-F238E27FC236}">
                <a16:creationId xmlns:a16="http://schemas.microsoft.com/office/drawing/2014/main" id="{8F17B7F6-C6DF-45C7-BDE5-81003F62B35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55664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4" name="Espace réservé du texte 10">
            <a:extLst>
              <a:ext uri="{FF2B5EF4-FFF2-40B4-BE49-F238E27FC236}">
                <a16:creationId xmlns:a16="http://schemas.microsoft.com/office/drawing/2014/main" id="{00DDE45F-F583-4DF4-9452-E816A09140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9464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45" name="Espace réservé du texte 10">
            <a:extLst>
              <a:ext uri="{FF2B5EF4-FFF2-40B4-BE49-F238E27FC236}">
                <a16:creationId xmlns:a16="http://schemas.microsoft.com/office/drawing/2014/main" id="{6780E523-546C-4CCA-A992-E1551F2878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9464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Fonction</a:t>
            </a:r>
          </a:p>
        </p:txBody>
      </p:sp>
      <p:sp>
        <p:nvSpPr>
          <p:cNvPr id="40" name="Espace réservé d’image 8">
            <a:extLst>
              <a:ext uri="{FF2B5EF4-FFF2-40B4-BE49-F238E27FC236}">
                <a16:creationId xmlns:a16="http://schemas.microsoft.com/office/drawing/2014/main" id="{2C506CA8-234D-479D-BB85-9F0FD9EDA6E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1715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1" name="Espace réservé du texte 10">
            <a:extLst>
              <a:ext uri="{FF2B5EF4-FFF2-40B4-BE49-F238E27FC236}">
                <a16:creationId xmlns:a16="http://schemas.microsoft.com/office/drawing/2014/main" id="{55F6DA8A-3D9F-41E6-8A23-7DD2FB5AB6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952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42" name="Espace réservé du texte 10">
            <a:extLst>
              <a:ext uri="{FF2B5EF4-FFF2-40B4-BE49-F238E27FC236}">
                <a16:creationId xmlns:a16="http://schemas.microsoft.com/office/drawing/2014/main" id="{CF522D8A-203A-454E-80C2-641E38298F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952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fr-F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fr-F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Titre</a:t>
            </a:r>
          </a:p>
        </p:txBody>
      </p:sp>
      <p:pic>
        <p:nvPicPr>
          <p:cNvPr id="49" name="Graphisme 48">
            <a:extLst>
              <a:ext uri="{FF2B5EF4-FFF2-40B4-BE49-F238E27FC236}">
                <a16:creationId xmlns:a16="http://schemas.microsoft.com/office/drawing/2014/main" id="{56630BF6-F55A-46EA-AB98-D26668FA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50" name="Espace réservé de la date 3">
            <a:extLst>
              <a:ext uri="{FF2B5EF4-FFF2-40B4-BE49-F238E27FC236}">
                <a16:creationId xmlns:a16="http://schemas.microsoft.com/office/drawing/2014/main" id="{4E530EA6-2F2B-481A-AA24-DCD67A71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1" name="Espace réservé du pied de page 4">
            <a:extLst>
              <a:ext uri="{FF2B5EF4-FFF2-40B4-BE49-F238E27FC236}">
                <a16:creationId xmlns:a16="http://schemas.microsoft.com/office/drawing/2014/main" id="{54A9E911-EA72-48DC-8A5D-F25D6E0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tx2"/>
                </a:solidFill>
              </a:defRPr>
            </a:lvl1pPr>
          </a:lstStyle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52" name="Espace réservé du numéro de diapositive 5">
            <a:extLst>
              <a:ext uri="{FF2B5EF4-FFF2-40B4-BE49-F238E27FC236}">
                <a16:creationId xmlns:a16="http://schemas.microsoft.com/office/drawing/2014/main" id="{108A73E5-84FC-4283-9424-C4615384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8931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058400" cy="694171"/>
          </a:xfrm>
        </p:spPr>
        <p:txBody>
          <a:bodyPr rtlCol="0" anchor="t" anchorCtr="0"/>
          <a:lstStyle>
            <a:lvl1pPr>
              <a:defRPr lang="fr-F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46611B7-8FF7-4773-9FAF-EF9DE18D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73968" y="0"/>
            <a:ext cx="1018032" cy="6862761"/>
            <a:chOff x="11173968" y="0"/>
            <a:chExt cx="1018032" cy="68627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04226-A8C8-4414-BE3B-0CD0D8F67ABE}"/>
                </a:ext>
              </a:extLst>
            </p:cNvPr>
            <p:cNvSpPr/>
            <p:nvPr userDrawn="1"/>
          </p:nvSpPr>
          <p:spPr>
            <a:xfrm>
              <a:off x="11177016" y="4858514"/>
              <a:ext cx="1014984" cy="20042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AC0494-1460-484E-B1EC-8A8EEFF0AD5E}"/>
                </a:ext>
              </a:extLst>
            </p:cNvPr>
            <p:cNvSpPr/>
            <p:nvPr userDrawn="1"/>
          </p:nvSpPr>
          <p:spPr>
            <a:xfrm>
              <a:off x="11177016" y="2838061"/>
              <a:ext cx="1014984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2" name="Rectangle 11">
              <a:extLst>
                <a:ext uri="{FF2B5EF4-FFF2-40B4-BE49-F238E27FC236}">
                  <a16:creationId xmlns:a16="http://schemas.microsoft.com/office/drawing/2014/main" id="{3053D751-9B56-4385-B029-D756EFA914F4}"/>
                </a:ext>
              </a:extLst>
            </p:cNvPr>
            <p:cNvSpPr/>
            <p:nvPr userDrawn="1"/>
          </p:nvSpPr>
          <p:spPr>
            <a:xfrm>
              <a:off x="11177016" y="0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pic>
          <p:nvPicPr>
            <p:cNvPr id="14" name="Image 13" descr="Motif à bandes noir et blanc&#10;&#10;Description générée automatiquement avec un niveau de confiance faible">
              <a:extLst>
                <a:ext uri="{FF2B5EF4-FFF2-40B4-BE49-F238E27FC236}">
                  <a16:creationId xmlns:a16="http://schemas.microsoft.com/office/drawing/2014/main" id="{AA00FC23-2ED3-484B-8A89-83CB1E35C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18200" y="557719"/>
              <a:ext cx="1828800" cy="90516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393BEB-828B-4E48-B695-AAA33AA7CB85}"/>
                </a:ext>
              </a:extLst>
            </p:cNvPr>
            <p:cNvSpPr/>
            <p:nvPr userDrawn="1"/>
          </p:nvSpPr>
          <p:spPr>
            <a:xfrm>
              <a:off x="11177016" y="2026941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B2C7CEDC-3E16-44A0-8999-B09857049C09}"/>
                </a:ext>
              </a:extLst>
            </p:cNvPr>
            <p:cNvSpPr/>
            <p:nvPr userDrawn="1"/>
          </p:nvSpPr>
          <p:spPr>
            <a:xfrm rot="10800000">
              <a:off x="11277600" y="2954014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pic>
          <p:nvPicPr>
            <p:cNvPr id="22" name="Graphisme 21">
              <a:extLst>
                <a:ext uri="{FF2B5EF4-FFF2-40B4-BE49-F238E27FC236}">
                  <a16:creationId xmlns:a16="http://schemas.microsoft.com/office/drawing/2014/main" id="{40029F77-2501-4EBF-A232-5031A447F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0716768" y="5418805"/>
              <a:ext cx="1828800" cy="914400"/>
            </a:xfrm>
            <a:prstGeom prst="rect">
              <a:avLst/>
            </a:prstGeom>
          </p:spPr>
        </p:pic>
      </p:grp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558E2F-7ED7-452C-BF34-1D9CEE3DA1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8424" y="2107851"/>
            <a:ext cx="1530196" cy="394033"/>
          </a:xfrm>
        </p:spPr>
        <p:txBody>
          <a:bodyPr rtlCol="0">
            <a:noAutofit/>
          </a:bodyPr>
          <a:lstStyle>
            <a:lvl1pPr marL="0" indent="0">
              <a:buNone/>
              <a:defRPr lang="fr-F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800">
                <a:solidFill>
                  <a:schemeClr val="bg1"/>
                </a:solidFill>
              </a:defRPr>
            </a:lvl2pPr>
            <a:lvl3pPr marL="914400" indent="0">
              <a:buNone/>
              <a:defRPr lang="fr-FR" sz="1600">
                <a:solidFill>
                  <a:schemeClr val="bg1"/>
                </a:solidFill>
              </a:defRPr>
            </a:lvl3pPr>
            <a:lvl4pPr marL="1371600" indent="0">
              <a:buNone/>
              <a:defRPr lang="fr-FR" sz="1400">
                <a:solidFill>
                  <a:schemeClr val="bg1"/>
                </a:solidFill>
              </a:defRPr>
            </a:lvl4pPr>
            <a:lvl5pPr marL="1828800" indent="0">
              <a:buNone/>
              <a:defRPr lang="fr-F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Texte</a:t>
            </a:r>
          </a:p>
        </p:txBody>
      </p:sp>
      <p:sp>
        <p:nvSpPr>
          <p:cNvPr id="61" name="Espace réservé du texte 6">
            <a:extLst>
              <a:ext uri="{FF2B5EF4-FFF2-40B4-BE49-F238E27FC236}">
                <a16:creationId xmlns:a16="http://schemas.microsoft.com/office/drawing/2014/main" id="{36EF96CC-8462-492B-A583-23CA7F69D64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052902" y="2559632"/>
            <a:ext cx="2070325" cy="380859"/>
          </a:xfrm>
        </p:spPr>
        <p:txBody>
          <a:bodyPr rtlCol="0">
            <a:noAutofit/>
          </a:bodyPr>
          <a:lstStyle>
            <a:lvl1pPr marL="0" indent="0">
              <a:buNone/>
              <a:defRPr lang="fr-FR"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800">
                <a:solidFill>
                  <a:schemeClr val="bg1"/>
                </a:solidFill>
              </a:defRPr>
            </a:lvl2pPr>
            <a:lvl3pPr marL="914400" indent="0">
              <a:buNone/>
              <a:defRPr lang="fr-FR" sz="1600">
                <a:solidFill>
                  <a:schemeClr val="bg1"/>
                </a:solidFill>
              </a:defRPr>
            </a:lvl3pPr>
            <a:lvl4pPr marL="1371600" indent="0">
              <a:buNone/>
              <a:defRPr lang="fr-FR" sz="1400">
                <a:solidFill>
                  <a:schemeClr val="bg1"/>
                </a:solidFill>
              </a:defRPr>
            </a:lvl4pPr>
            <a:lvl5pPr marL="1828800" indent="0">
              <a:buNone/>
              <a:defRPr lang="fr-F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Texte</a:t>
            </a:r>
          </a:p>
        </p:txBody>
      </p:sp>
      <p:sp>
        <p:nvSpPr>
          <p:cNvPr id="65" name="Espace réservé du texte 6">
            <a:extLst>
              <a:ext uri="{FF2B5EF4-FFF2-40B4-BE49-F238E27FC236}">
                <a16:creationId xmlns:a16="http://schemas.microsoft.com/office/drawing/2014/main" id="{9181B54C-566B-4B18-924F-0B0ABFA177B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878637" y="2848394"/>
            <a:ext cx="2074739" cy="509921"/>
          </a:xfrm>
        </p:spPr>
        <p:txBody>
          <a:bodyPr rtlCol="0">
            <a:noAutofit/>
          </a:bodyPr>
          <a:lstStyle>
            <a:lvl1pPr marL="0" indent="0" algn="r">
              <a:buNone/>
              <a:defRPr lang="fr-F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800">
                <a:solidFill>
                  <a:schemeClr val="bg1"/>
                </a:solidFill>
              </a:defRPr>
            </a:lvl2pPr>
            <a:lvl3pPr marL="914400" indent="0">
              <a:buNone/>
              <a:defRPr lang="fr-FR" sz="1600">
                <a:solidFill>
                  <a:schemeClr val="bg1"/>
                </a:solidFill>
              </a:defRPr>
            </a:lvl3pPr>
            <a:lvl4pPr marL="1371600" indent="0">
              <a:buNone/>
              <a:defRPr lang="fr-FR" sz="1400">
                <a:solidFill>
                  <a:schemeClr val="bg1"/>
                </a:solidFill>
              </a:defRPr>
            </a:lvl4pPr>
            <a:lvl5pPr marL="1828800" indent="0">
              <a:buNone/>
              <a:defRPr lang="fr-F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Texte</a:t>
            </a:r>
          </a:p>
        </p:txBody>
      </p:sp>
      <p:sp>
        <p:nvSpPr>
          <p:cNvPr id="58" name="Espace réservé du texte 6">
            <a:extLst>
              <a:ext uri="{FF2B5EF4-FFF2-40B4-BE49-F238E27FC236}">
                <a16:creationId xmlns:a16="http://schemas.microsoft.com/office/drawing/2014/main" id="{840BBF63-9D11-498F-81A3-8650AC60CCE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60242" y="1685195"/>
            <a:ext cx="1050925" cy="377825"/>
          </a:xfrm>
        </p:spPr>
        <p:txBody>
          <a:bodyPr rtlCol="0">
            <a:noAutofit/>
          </a:bodyPr>
          <a:lstStyle>
            <a:lvl1pPr marL="0" indent="0">
              <a:buNone/>
              <a:defRPr lang="fr-F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800">
                <a:solidFill>
                  <a:schemeClr val="bg1"/>
                </a:solidFill>
              </a:defRPr>
            </a:lvl2pPr>
            <a:lvl3pPr marL="914400" indent="0">
              <a:buNone/>
              <a:defRPr lang="fr-FR" sz="1600">
                <a:solidFill>
                  <a:schemeClr val="bg1"/>
                </a:solidFill>
              </a:defRPr>
            </a:lvl3pPr>
            <a:lvl4pPr marL="1371600" indent="0">
              <a:buNone/>
              <a:defRPr lang="fr-FR" sz="1400">
                <a:solidFill>
                  <a:schemeClr val="bg1"/>
                </a:solidFill>
              </a:defRPr>
            </a:lvl4pPr>
            <a:lvl5pPr marL="1828800" indent="0">
              <a:buNone/>
              <a:defRPr lang="fr-F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Texte</a:t>
            </a:r>
          </a:p>
        </p:txBody>
      </p:sp>
      <p:sp>
        <p:nvSpPr>
          <p:cNvPr id="62" name="Espace réservé du texte 6">
            <a:extLst>
              <a:ext uri="{FF2B5EF4-FFF2-40B4-BE49-F238E27FC236}">
                <a16:creationId xmlns:a16="http://schemas.microsoft.com/office/drawing/2014/main" id="{B703A9B9-CCD2-442E-AB03-2C9C2EC835D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67063" y="2203470"/>
            <a:ext cx="1680922" cy="377825"/>
          </a:xfrm>
        </p:spPr>
        <p:txBody>
          <a:bodyPr rtlCol="0">
            <a:noAutofit/>
          </a:bodyPr>
          <a:lstStyle>
            <a:lvl1pPr marL="0" indent="0">
              <a:buNone/>
              <a:defRPr lang="fr-FR"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800">
                <a:solidFill>
                  <a:schemeClr val="bg1"/>
                </a:solidFill>
              </a:defRPr>
            </a:lvl2pPr>
            <a:lvl3pPr marL="914400" indent="0">
              <a:buNone/>
              <a:defRPr lang="fr-FR" sz="1600">
                <a:solidFill>
                  <a:schemeClr val="bg1"/>
                </a:solidFill>
              </a:defRPr>
            </a:lvl3pPr>
            <a:lvl4pPr marL="1371600" indent="0">
              <a:buNone/>
              <a:defRPr lang="fr-FR" sz="1400">
                <a:solidFill>
                  <a:schemeClr val="bg1"/>
                </a:solidFill>
              </a:defRPr>
            </a:lvl4pPr>
            <a:lvl5pPr marL="1828800" indent="0">
              <a:buNone/>
              <a:defRPr lang="fr-F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Texte</a:t>
            </a:r>
          </a:p>
        </p:txBody>
      </p:sp>
      <p:sp>
        <p:nvSpPr>
          <p:cNvPr id="66" name="Espace réservé du texte 6">
            <a:extLst>
              <a:ext uri="{FF2B5EF4-FFF2-40B4-BE49-F238E27FC236}">
                <a16:creationId xmlns:a16="http://schemas.microsoft.com/office/drawing/2014/main" id="{5C74E55E-E6AF-40E6-8BA7-BE2A9DC39698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62713" y="2512081"/>
            <a:ext cx="1957767" cy="569574"/>
          </a:xfrm>
        </p:spPr>
        <p:txBody>
          <a:bodyPr rtlCol="0">
            <a:noAutofit/>
          </a:bodyPr>
          <a:lstStyle>
            <a:lvl1pPr marL="0" indent="0">
              <a:buNone/>
              <a:defRPr lang="fr-F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800">
                <a:solidFill>
                  <a:schemeClr val="bg1"/>
                </a:solidFill>
              </a:defRPr>
            </a:lvl2pPr>
            <a:lvl3pPr marL="914400" indent="0">
              <a:buNone/>
              <a:defRPr lang="fr-FR" sz="1600">
                <a:solidFill>
                  <a:schemeClr val="bg1"/>
                </a:solidFill>
              </a:defRPr>
            </a:lvl3pPr>
            <a:lvl4pPr marL="1371600" indent="0">
              <a:buNone/>
              <a:defRPr lang="fr-FR" sz="1400">
                <a:solidFill>
                  <a:schemeClr val="bg1"/>
                </a:solidFill>
              </a:defRPr>
            </a:lvl4pPr>
            <a:lvl5pPr marL="1828800" indent="0">
              <a:buNone/>
              <a:defRPr lang="fr-F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Texte</a:t>
            </a:r>
          </a:p>
        </p:txBody>
      </p:sp>
      <p:sp>
        <p:nvSpPr>
          <p:cNvPr id="59" name="Espace réservé du texte 6">
            <a:extLst>
              <a:ext uri="{FF2B5EF4-FFF2-40B4-BE49-F238E27FC236}">
                <a16:creationId xmlns:a16="http://schemas.microsoft.com/office/drawing/2014/main" id="{2F6D970C-C43E-4D7F-83C7-650BDF1E9FB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996818" y="4181199"/>
            <a:ext cx="1050925" cy="377825"/>
          </a:xfrm>
        </p:spPr>
        <p:txBody>
          <a:bodyPr rtlCol="0">
            <a:noAutofit/>
          </a:bodyPr>
          <a:lstStyle>
            <a:lvl1pPr marL="0" indent="0">
              <a:buNone/>
              <a:defRPr lang="fr-F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800">
                <a:solidFill>
                  <a:schemeClr val="bg1"/>
                </a:solidFill>
              </a:defRPr>
            </a:lvl2pPr>
            <a:lvl3pPr marL="914400" indent="0">
              <a:buNone/>
              <a:defRPr lang="fr-FR" sz="1600">
                <a:solidFill>
                  <a:schemeClr val="bg1"/>
                </a:solidFill>
              </a:defRPr>
            </a:lvl3pPr>
            <a:lvl4pPr marL="1371600" indent="0">
              <a:buNone/>
              <a:defRPr lang="fr-FR" sz="1400">
                <a:solidFill>
                  <a:schemeClr val="bg1"/>
                </a:solidFill>
              </a:defRPr>
            </a:lvl4pPr>
            <a:lvl5pPr marL="1828800" indent="0">
              <a:buNone/>
              <a:defRPr lang="fr-F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Texte</a:t>
            </a:r>
          </a:p>
        </p:txBody>
      </p:sp>
      <p:sp>
        <p:nvSpPr>
          <p:cNvPr id="63" name="Espace réservé du texte 6">
            <a:extLst>
              <a:ext uri="{FF2B5EF4-FFF2-40B4-BE49-F238E27FC236}">
                <a16:creationId xmlns:a16="http://schemas.microsoft.com/office/drawing/2014/main" id="{1DA14AF6-5923-4726-93E3-C4DC3606842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810730" y="4727342"/>
            <a:ext cx="1857095" cy="377825"/>
          </a:xfrm>
        </p:spPr>
        <p:txBody>
          <a:bodyPr rtlCol="0">
            <a:noAutofit/>
          </a:bodyPr>
          <a:lstStyle>
            <a:lvl1pPr marL="0" indent="0" algn="r">
              <a:buNone/>
              <a:defRPr lang="fr-FR"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800">
                <a:solidFill>
                  <a:schemeClr val="bg1"/>
                </a:solidFill>
              </a:defRPr>
            </a:lvl2pPr>
            <a:lvl3pPr marL="914400" indent="0">
              <a:buNone/>
              <a:defRPr lang="fr-FR" sz="1600">
                <a:solidFill>
                  <a:schemeClr val="bg1"/>
                </a:solidFill>
              </a:defRPr>
            </a:lvl3pPr>
            <a:lvl4pPr marL="1371600" indent="0">
              <a:buNone/>
              <a:defRPr lang="fr-FR" sz="1400">
                <a:solidFill>
                  <a:schemeClr val="bg1"/>
                </a:solidFill>
              </a:defRPr>
            </a:lvl4pPr>
            <a:lvl5pPr marL="1828800" indent="0">
              <a:buNone/>
              <a:defRPr lang="fr-F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Texte</a:t>
            </a:r>
          </a:p>
        </p:txBody>
      </p:sp>
      <p:sp>
        <p:nvSpPr>
          <p:cNvPr id="67" name="Espace réservé du texte 6">
            <a:extLst>
              <a:ext uri="{FF2B5EF4-FFF2-40B4-BE49-F238E27FC236}">
                <a16:creationId xmlns:a16="http://schemas.microsoft.com/office/drawing/2014/main" id="{D194A6FC-68EF-46C5-8EB6-32C814C1D298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08100" y="5052157"/>
            <a:ext cx="2350537" cy="875894"/>
          </a:xfrm>
        </p:spPr>
        <p:txBody>
          <a:bodyPr rtlCol="0">
            <a:noAutofit/>
          </a:bodyPr>
          <a:lstStyle>
            <a:lvl1pPr marL="0" indent="0" algn="r">
              <a:buNone/>
              <a:defRPr lang="fr-F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800">
                <a:solidFill>
                  <a:schemeClr val="bg1"/>
                </a:solidFill>
              </a:defRPr>
            </a:lvl2pPr>
            <a:lvl3pPr marL="914400" indent="0">
              <a:buNone/>
              <a:defRPr lang="fr-FR" sz="1600">
                <a:solidFill>
                  <a:schemeClr val="bg1"/>
                </a:solidFill>
              </a:defRPr>
            </a:lvl3pPr>
            <a:lvl4pPr marL="1371600" indent="0">
              <a:buNone/>
              <a:defRPr lang="fr-FR" sz="1400">
                <a:solidFill>
                  <a:schemeClr val="bg1"/>
                </a:solidFill>
              </a:defRPr>
            </a:lvl4pPr>
            <a:lvl5pPr marL="1828800" indent="0">
              <a:buNone/>
              <a:defRPr lang="fr-F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31546F0-9E2B-4020-9199-B800E39E3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3025" y="2093472"/>
            <a:ext cx="3908425" cy="3888228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  <a:lvl2pPr>
              <a:defRPr lang="fr-FR">
                <a:solidFill>
                  <a:schemeClr val="bg1"/>
                </a:solidFill>
              </a:defRPr>
            </a:lvl2pPr>
            <a:lvl3pPr>
              <a:defRPr lang="fr-FR">
                <a:solidFill>
                  <a:schemeClr val="bg1"/>
                </a:solidFill>
              </a:defRPr>
            </a:lvl3pPr>
            <a:lvl4pPr>
              <a:defRPr lang="fr-FR">
                <a:solidFill>
                  <a:schemeClr val="bg1"/>
                </a:solidFill>
              </a:defRPr>
            </a:lvl4pPr>
            <a:lvl5pPr>
              <a:defRPr lang="fr-FR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0" name="Espace réservé du texte 6">
            <a:extLst>
              <a:ext uri="{FF2B5EF4-FFF2-40B4-BE49-F238E27FC236}">
                <a16:creationId xmlns:a16="http://schemas.microsoft.com/office/drawing/2014/main" id="{2CC7AB2F-529F-426C-8BD7-C55E706890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3650" y="5089231"/>
            <a:ext cx="1050925" cy="377825"/>
          </a:xfrm>
        </p:spPr>
        <p:txBody>
          <a:bodyPr rtlCol="0">
            <a:noAutofit/>
          </a:bodyPr>
          <a:lstStyle>
            <a:lvl1pPr marL="0" indent="0">
              <a:buNone/>
              <a:defRPr lang="fr-F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800">
                <a:solidFill>
                  <a:schemeClr val="bg1"/>
                </a:solidFill>
              </a:defRPr>
            </a:lvl2pPr>
            <a:lvl3pPr marL="914400" indent="0">
              <a:buNone/>
              <a:defRPr lang="fr-FR" sz="1600">
                <a:solidFill>
                  <a:schemeClr val="bg1"/>
                </a:solidFill>
              </a:defRPr>
            </a:lvl3pPr>
            <a:lvl4pPr marL="1371600" indent="0">
              <a:buNone/>
              <a:defRPr lang="fr-FR" sz="1400">
                <a:solidFill>
                  <a:schemeClr val="bg1"/>
                </a:solidFill>
              </a:defRPr>
            </a:lvl4pPr>
            <a:lvl5pPr marL="1828800" indent="0">
              <a:buNone/>
              <a:defRPr lang="fr-F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Texte</a:t>
            </a:r>
          </a:p>
        </p:txBody>
      </p:sp>
      <p:sp>
        <p:nvSpPr>
          <p:cNvPr id="64" name="Espace réservé du texte 6">
            <a:extLst>
              <a:ext uri="{FF2B5EF4-FFF2-40B4-BE49-F238E27FC236}">
                <a16:creationId xmlns:a16="http://schemas.microsoft.com/office/drawing/2014/main" id="{71B7B5C4-9DE3-46CC-8D42-B3C05CF4BC84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544683" y="5490771"/>
            <a:ext cx="1513717" cy="377825"/>
          </a:xfrm>
        </p:spPr>
        <p:txBody>
          <a:bodyPr rtlCol="0">
            <a:noAutofit/>
          </a:bodyPr>
          <a:lstStyle>
            <a:lvl1pPr marL="0" indent="0">
              <a:buNone/>
              <a:defRPr lang="fr-FR"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800">
                <a:solidFill>
                  <a:schemeClr val="bg1"/>
                </a:solidFill>
              </a:defRPr>
            </a:lvl2pPr>
            <a:lvl3pPr marL="914400" indent="0">
              <a:buNone/>
              <a:defRPr lang="fr-FR" sz="1600">
                <a:solidFill>
                  <a:schemeClr val="bg1"/>
                </a:solidFill>
              </a:defRPr>
            </a:lvl3pPr>
            <a:lvl4pPr marL="1371600" indent="0">
              <a:buNone/>
              <a:defRPr lang="fr-FR" sz="1400">
                <a:solidFill>
                  <a:schemeClr val="bg1"/>
                </a:solidFill>
              </a:defRPr>
            </a:lvl4pPr>
            <a:lvl5pPr marL="1828800" indent="0">
              <a:buNone/>
              <a:defRPr lang="fr-F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Texte</a:t>
            </a:r>
          </a:p>
        </p:txBody>
      </p:sp>
      <p:sp>
        <p:nvSpPr>
          <p:cNvPr id="68" name="Espace réservé du texte 6">
            <a:extLst>
              <a:ext uri="{FF2B5EF4-FFF2-40B4-BE49-F238E27FC236}">
                <a16:creationId xmlns:a16="http://schemas.microsoft.com/office/drawing/2014/main" id="{51C7E93C-9056-489A-A267-8125BA91C43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541799" y="5792787"/>
            <a:ext cx="1783301" cy="447757"/>
          </a:xfrm>
        </p:spPr>
        <p:txBody>
          <a:bodyPr rtlCol="0">
            <a:noAutofit/>
          </a:bodyPr>
          <a:lstStyle>
            <a:lvl1pPr marL="0" indent="0">
              <a:buNone/>
              <a:defRPr lang="fr-F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fr-FR" sz="1800">
                <a:solidFill>
                  <a:schemeClr val="bg1"/>
                </a:solidFill>
              </a:defRPr>
            </a:lvl2pPr>
            <a:lvl3pPr marL="914400" indent="0">
              <a:buNone/>
              <a:defRPr lang="fr-FR" sz="1600">
                <a:solidFill>
                  <a:schemeClr val="bg1"/>
                </a:solidFill>
              </a:defRPr>
            </a:lvl3pPr>
            <a:lvl4pPr marL="1371600" indent="0">
              <a:buNone/>
              <a:defRPr lang="fr-FR" sz="1400">
                <a:solidFill>
                  <a:schemeClr val="bg1"/>
                </a:solidFill>
              </a:defRPr>
            </a:lvl4pPr>
            <a:lvl5pPr marL="1828800" indent="0">
              <a:buNone/>
              <a:defRPr lang="fr-F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Texte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6291370-C9EE-4280-B18D-332658DF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910B7E39-771C-4552-A50D-711B48AD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tx2"/>
                </a:solidFill>
              </a:defRPr>
            </a:lvl1pPr>
          </a:lstStyle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61BBC48B-0E27-4D81-B081-4BF3F41D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02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à dro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rtlCol="0" anchor="t" anchorCtr="0"/>
          <a:lstStyle>
            <a:lvl1pPr>
              <a:defRPr lang="fr-F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 rtlCol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lang="fr-FR" sz="1800" baseline="0"/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20" name="Image 19" descr="Motif à bandes noir et blanc&#10;&#10;Description générée automatiquement avec un niveau de confiance faibl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sme 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e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e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e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e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e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e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fr-FR"/>
                            </a:defPPr>
                          </a:lstStyle>
                          <a:p>
                            <a:pPr algn="ctr" rtl="0"/>
                            <a:r>
                              <a:rPr lang="fr-FR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e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fr-FR"/>
                            </a:defPPr>
                          </a:lstStyle>
                          <a:p>
                            <a:pPr algn="ctr" rtl="0"/>
                            <a:r>
                              <a:rPr lang="fr-F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e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fr-FR"/>
                          </a:defPPr>
                        </a:lstStyle>
                        <a:p>
                          <a:pPr algn="ctr" rtl="0"/>
                          <a:r>
                            <a:rPr lang="fr-F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e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fr-FR"/>
                        </a:defPPr>
                      </a:lstStyle>
                      <a:p>
                        <a:pPr algn="ctr" rtl="0"/>
                        <a:r>
                          <a:rPr lang="fr-FR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e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fr-FR"/>
                      </a:defPPr>
                    </a:lstStyle>
                    <a:p>
                      <a:pPr algn="ctr" rtl="0"/>
                      <a:r>
                        <a:rPr lang="fr-FR"/>
                        <a:t> </a:t>
                      </a:r>
                    </a:p>
                  </p:txBody>
                </p:sp>
              </p:grpSp>
              <p:sp>
                <p:nvSpPr>
                  <p:cNvPr id="52" name="Ovale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</a:lstStyle>
                  <a:p>
                    <a:pPr algn="ctr" rtl="0"/>
                    <a:r>
                      <a:rPr lang="fr-FR"/>
                      <a:t> </a:t>
                    </a:r>
                  </a:p>
                </p:txBody>
              </p:sp>
            </p:grpSp>
            <p:sp>
              <p:nvSpPr>
                <p:cNvPr id="50" name="Ovale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</a:lstStyle>
                <a:p>
                  <a:pPr algn="ctr" rtl="0"/>
                  <a:r>
                    <a:rPr lang="fr-FR"/>
                    <a:t> </a:t>
                  </a:r>
                </a:p>
              </p:txBody>
            </p:sp>
          </p:grpSp>
          <p:sp>
            <p:nvSpPr>
              <p:cNvPr id="44" name="Ovale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45" name="Ovale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46" name="Ovale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47" name="Ovale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48" name="Ovale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</p:grp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r>
                <a:rPr lang="fr-FR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74" name="Forme libre : Forme 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e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12" name="Espace réservé de la date 3">
            <a:extLst>
              <a:ext uri="{FF2B5EF4-FFF2-40B4-BE49-F238E27FC236}">
                <a16:creationId xmlns:a16="http://schemas.microsoft.com/office/drawing/2014/main" id="{5E4B9359-45F7-446D-8327-B1978DE8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113" name="Espace réservé du pied de page 4">
            <a:extLst>
              <a:ext uri="{FF2B5EF4-FFF2-40B4-BE49-F238E27FC236}">
                <a16:creationId xmlns:a16="http://schemas.microsoft.com/office/drawing/2014/main" id="{A808BC2F-0D21-4E99-B8C6-DC1C7CD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114" name="Espace réservé du numéro de diapositive 5">
            <a:extLst>
              <a:ext uri="{FF2B5EF4-FFF2-40B4-BE49-F238E27FC236}">
                <a16:creationId xmlns:a16="http://schemas.microsoft.com/office/drawing/2014/main" id="{054CC8D5-17CB-435D-B227-465D3B8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400800" cy="1325880"/>
          </a:xfrm>
        </p:spPr>
        <p:txBody>
          <a:bodyPr rtlCol="0" anchor="t" anchorCtr="0"/>
          <a:lstStyle>
            <a:lvl1pPr>
              <a:defRPr lang="fr-F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254670"/>
            <a:ext cx="6400800" cy="4114800"/>
          </a:xfrm>
        </p:spPr>
        <p:txBody>
          <a:bodyPr rtlCol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lang="fr-FR" sz="1800"/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pic>
        <p:nvPicPr>
          <p:cNvPr id="26" name="Graphisme 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1569916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</a:extLst>
          </p:cNvPr>
          <p:cNvSpPr/>
          <p:nvPr userDrawn="1"/>
        </p:nvSpPr>
        <p:spPr>
          <a:xfrm rot="13508190">
            <a:off x="141725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B7E6DD28-C71B-4484-973A-D12A277300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1574706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</a:extLst>
          </p:cNvPr>
          <p:cNvSpPr/>
          <p:nvPr userDrawn="1"/>
        </p:nvSpPr>
        <p:spPr>
          <a:xfrm rot="18900000">
            <a:off x="1580257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2" name="Graphisme 11">
            <a:extLst>
              <a:ext uri="{FF2B5EF4-FFF2-40B4-BE49-F238E27FC236}">
                <a16:creationId xmlns:a16="http://schemas.microsoft.com/office/drawing/2014/main" id="{EB06A536-5FCB-4761-9EFF-D54BE44B1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145529" y="3355869"/>
            <a:ext cx="2029968" cy="2029968"/>
          </a:xfrm>
          <a:prstGeom prst="rect">
            <a:avLst/>
          </a:prstGeom>
        </p:spPr>
      </p:pic>
      <p:pic>
        <p:nvPicPr>
          <p:cNvPr id="13" name="Graphisme 12">
            <a:extLst>
              <a:ext uri="{FF2B5EF4-FFF2-40B4-BE49-F238E27FC236}">
                <a16:creationId xmlns:a16="http://schemas.microsoft.com/office/drawing/2014/main" id="{3B73C61F-3D48-4791-8280-D98D2C01E0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3019001" y="3357927"/>
            <a:ext cx="2029968" cy="2029968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94213EEF-F759-4045-9F53-49C1B4ECED53}"/>
              </a:ext>
            </a:extLst>
          </p:cNvPr>
          <p:cNvGrpSpPr/>
          <p:nvPr userDrawn="1"/>
        </p:nvGrpSpPr>
        <p:grpSpPr>
          <a:xfrm>
            <a:off x="1159403" y="5806395"/>
            <a:ext cx="2870810" cy="1000774"/>
            <a:chOff x="-13699" y="5839164"/>
            <a:chExt cx="2862790" cy="1000774"/>
          </a:xfrm>
        </p:grpSpPr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90" name="Forme libre : Forme 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89" name="Forme libre : Forme 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88" name="Forme libre : Forme 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87" name="Forme libre : Forme 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86" name="Forme libre : Forme 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85" name="Forme libre : Forme 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84" name="Forme libre : Forme 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83" name="Forme libre : Forme 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81" name="Forme libre : Forme 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80" name="Forme libre : Forme 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79" name="Forme libre : Forme 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76" name="Forme libre : Forme 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101" name="Forme libre : Forme 100">
            <a:extLst>
              <a:ext uri="{FF2B5EF4-FFF2-40B4-BE49-F238E27FC236}">
                <a16:creationId xmlns:a16="http://schemas.microsoft.com/office/drawing/2014/main" id="{788A3CD7-1915-41CF-9FB5-E6FEDCA8F19C}"/>
              </a:ext>
            </a:extLst>
          </p:cNvPr>
          <p:cNvSpPr/>
          <p:nvPr userDrawn="1"/>
        </p:nvSpPr>
        <p:spPr>
          <a:xfrm>
            <a:off x="2960473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33" name="Forme libre : Forme 132">
            <a:extLst>
              <a:ext uri="{FF2B5EF4-FFF2-40B4-BE49-F238E27FC236}">
                <a16:creationId xmlns:a16="http://schemas.microsoft.com/office/drawing/2014/main" id="{3591DEB5-C98C-4EF8-AA57-B8F45C484FF4}"/>
              </a:ext>
            </a:extLst>
          </p:cNvPr>
          <p:cNvSpPr/>
          <p:nvPr userDrawn="1"/>
        </p:nvSpPr>
        <p:spPr>
          <a:xfrm>
            <a:off x="-7601" y="2930958"/>
            <a:ext cx="1128311" cy="2870805"/>
          </a:xfrm>
          <a:custGeom>
            <a:avLst/>
            <a:gdLst>
              <a:gd name="connsiteX0" fmla="*/ 1128311 w 1128311"/>
              <a:gd name="connsiteY0" fmla="*/ 0 h 2870805"/>
              <a:gd name="connsiteX1" fmla="*/ 1123909 w 1128311"/>
              <a:gd name="connsiteY1" fmla="*/ 2870805 h 2870805"/>
              <a:gd name="connsiteX2" fmla="*/ 0 w 1128311"/>
              <a:gd name="connsiteY2" fmla="*/ 1743443 h 2870805"/>
              <a:gd name="connsiteX3" fmla="*/ 0 w 1128311"/>
              <a:gd name="connsiteY3" fmla="*/ 1124856 h 2870805"/>
              <a:gd name="connsiteX4" fmla="*/ 1128311 w 1128311"/>
              <a:gd name="connsiteY4" fmla="*/ 0 h 287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55" name="Forme libre : Forme 154">
            <a:extLst>
              <a:ext uri="{FF2B5EF4-FFF2-40B4-BE49-F238E27FC236}">
                <a16:creationId xmlns:a16="http://schemas.microsoft.com/office/drawing/2014/main" id="{6FFCF0CF-3167-4E3E-BD4A-236ACC247EC0}"/>
              </a:ext>
            </a:extLst>
          </p:cNvPr>
          <p:cNvSpPr/>
          <p:nvPr/>
        </p:nvSpPr>
        <p:spPr>
          <a:xfrm rot="13500280">
            <a:off x="126341" y="458327"/>
            <a:ext cx="2024298" cy="2024298"/>
          </a:xfrm>
          <a:custGeom>
            <a:avLst/>
            <a:gdLst>
              <a:gd name="connsiteX0" fmla="*/ 2024298 w 2024298"/>
              <a:gd name="connsiteY0" fmla="*/ 2024298 h 2024298"/>
              <a:gd name="connsiteX1" fmla="*/ 0 w 2024298"/>
              <a:gd name="connsiteY1" fmla="*/ 0 h 2024298"/>
              <a:gd name="connsiteX2" fmla="*/ 40826 w 2024298"/>
              <a:gd name="connsiteY2" fmla="*/ 0 h 2024298"/>
              <a:gd name="connsiteX3" fmla="*/ 2024298 w 2024298"/>
              <a:gd name="connsiteY3" fmla="*/ 1983472 h 2024298"/>
              <a:gd name="connsiteX4" fmla="*/ 2024298 w 2024298"/>
              <a:gd name="connsiteY4" fmla="*/ 2024298 h 202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54" name="Forme libre : Forme 153">
            <a:extLst>
              <a:ext uri="{FF2B5EF4-FFF2-40B4-BE49-F238E27FC236}">
                <a16:creationId xmlns:a16="http://schemas.microsoft.com/office/drawing/2014/main" id="{AB47A61A-6E4C-49A5-A2E8-2410A107CC2A}"/>
              </a:ext>
            </a:extLst>
          </p:cNvPr>
          <p:cNvSpPr/>
          <p:nvPr/>
        </p:nvSpPr>
        <p:spPr>
          <a:xfrm rot="13500280">
            <a:off x="108491" y="501416"/>
            <a:ext cx="1938109" cy="1938109"/>
          </a:xfrm>
          <a:custGeom>
            <a:avLst/>
            <a:gdLst>
              <a:gd name="connsiteX0" fmla="*/ 1938109 w 1938109"/>
              <a:gd name="connsiteY0" fmla="*/ 1938109 h 1938109"/>
              <a:gd name="connsiteX1" fmla="*/ 0 w 1938109"/>
              <a:gd name="connsiteY1" fmla="*/ 0 h 1938109"/>
              <a:gd name="connsiteX2" fmla="*/ 40826 w 1938109"/>
              <a:gd name="connsiteY2" fmla="*/ 0 h 1938109"/>
              <a:gd name="connsiteX3" fmla="*/ 1938109 w 1938109"/>
              <a:gd name="connsiteY3" fmla="*/ 1897283 h 1938109"/>
              <a:gd name="connsiteX4" fmla="*/ 1938109 w 1938109"/>
              <a:gd name="connsiteY4" fmla="*/ 1938109 h 19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53" name="Forme libre : Forme 152">
            <a:extLst>
              <a:ext uri="{FF2B5EF4-FFF2-40B4-BE49-F238E27FC236}">
                <a16:creationId xmlns:a16="http://schemas.microsoft.com/office/drawing/2014/main" id="{FC8CDBA7-BF04-4719-8D66-513A71ECCAFF}"/>
              </a:ext>
            </a:extLst>
          </p:cNvPr>
          <p:cNvSpPr/>
          <p:nvPr/>
        </p:nvSpPr>
        <p:spPr>
          <a:xfrm rot="13500280">
            <a:off x="90475" y="544906"/>
            <a:ext cx="1853055" cy="1851921"/>
          </a:xfrm>
          <a:custGeom>
            <a:avLst/>
            <a:gdLst>
              <a:gd name="connsiteX0" fmla="*/ 1851921 w 1853055"/>
              <a:gd name="connsiteY0" fmla="*/ 1851921 h 1851921"/>
              <a:gd name="connsiteX1" fmla="*/ 0 w 1853055"/>
              <a:gd name="connsiteY1" fmla="*/ 0 h 1851921"/>
              <a:gd name="connsiteX2" fmla="*/ 40826 w 1853055"/>
              <a:gd name="connsiteY2" fmla="*/ 0 h 1851921"/>
              <a:gd name="connsiteX3" fmla="*/ 1853055 w 1853055"/>
              <a:gd name="connsiteY3" fmla="*/ 1811094 h 1851921"/>
              <a:gd name="connsiteX4" fmla="*/ 1851920 w 1853055"/>
              <a:gd name="connsiteY4" fmla="*/ 1811094 h 1851921"/>
              <a:gd name="connsiteX5" fmla="*/ 1851921 w 1853055"/>
              <a:gd name="connsiteY5" fmla="*/ 1851921 h 185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52" name="Forme libre : Forme 151">
            <a:extLst>
              <a:ext uri="{FF2B5EF4-FFF2-40B4-BE49-F238E27FC236}">
                <a16:creationId xmlns:a16="http://schemas.microsoft.com/office/drawing/2014/main" id="{79CDC826-71AB-4245-AC5F-8DC9DB2BBCE0}"/>
              </a:ext>
            </a:extLst>
          </p:cNvPr>
          <p:cNvSpPr/>
          <p:nvPr/>
        </p:nvSpPr>
        <p:spPr>
          <a:xfrm rot="13500280">
            <a:off x="72624" y="587994"/>
            <a:ext cx="1766866" cy="1765732"/>
          </a:xfrm>
          <a:custGeom>
            <a:avLst/>
            <a:gdLst>
              <a:gd name="connsiteX0" fmla="*/ 1765732 w 1766866"/>
              <a:gd name="connsiteY0" fmla="*/ 1765732 h 1765732"/>
              <a:gd name="connsiteX1" fmla="*/ 0 w 1766866"/>
              <a:gd name="connsiteY1" fmla="*/ 0 h 1765732"/>
              <a:gd name="connsiteX2" fmla="*/ 40826 w 1766866"/>
              <a:gd name="connsiteY2" fmla="*/ 0 h 1765732"/>
              <a:gd name="connsiteX3" fmla="*/ 1766866 w 1766866"/>
              <a:gd name="connsiteY3" fmla="*/ 1724906 h 1765732"/>
              <a:gd name="connsiteX4" fmla="*/ 1765731 w 1766866"/>
              <a:gd name="connsiteY4" fmla="*/ 1724906 h 1765732"/>
              <a:gd name="connsiteX5" fmla="*/ 1765732 w 1766866"/>
              <a:gd name="connsiteY5" fmla="*/ 1765732 h 176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51" name="Forme libre : Forme 150">
            <a:extLst>
              <a:ext uri="{FF2B5EF4-FFF2-40B4-BE49-F238E27FC236}">
                <a16:creationId xmlns:a16="http://schemas.microsoft.com/office/drawing/2014/main" id="{4DE1670F-43B8-4EA8-878C-AC3FF1921E21}"/>
              </a:ext>
            </a:extLst>
          </p:cNvPr>
          <p:cNvSpPr/>
          <p:nvPr/>
        </p:nvSpPr>
        <p:spPr>
          <a:xfrm rot="13500280">
            <a:off x="55175" y="630117"/>
            <a:ext cx="1680678" cy="1680677"/>
          </a:xfrm>
          <a:custGeom>
            <a:avLst/>
            <a:gdLst>
              <a:gd name="connsiteX0" fmla="*/ 1680678 w 1680678"/>
              <a:gd name="connsiteY0" fmla="*/ 1680677 h 1680677"/>
              <a:gd name="connsiteX1" fmla="*/ 0 w 1680678"/>
              <a:gd name="connsiteY1" fmla="*/ 0 h 1680677"/>
              <a:gd name="connsiteX2" fmla="*/ 40826 w 1680678"/>
              <a:gd name="connsiteY2" fmla="*/ 0 h 1680677"/>
              <a:gd name="connsiteX3" fmla="*/ 1680678 w 1680678"/>
              <a:gd name="connsiteY3" fmla="*/ 1639851 h 1680677"/>
              <a:gd name="connsiteX4" fmla="*/ 1680678 w 1680678"/>
              <a:gd name="connsiteY4" fmla="*/ 1680677 h 16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50" name="Forme libre : Forme 149">
            <a:extLst>
              <a:ext uri="{FF2B5EF4-FFF2-40B4-BE49-F238E27FC236}">
                <a16:creationId xmlns:a16="http://schemas.microsoft.com/office/drawing/2014/main" id="{4AE780ED-EF51-4AD7-A73F-01E563D0E8BC}"/>
              </a:ext>
            </a:extLst>
          </p:cNvPr>
          <p:cNvSpPr/>
          <p:nvPr/>
        </p:nvSpPr>
        <p:spPr>
          <a:xfrm rot="13500280">
            <a:off x="37325" y="673206"/>
            <a:ext cx="1594489" cy="1594489"/>
          </a:xfrm>
          <a:custGeom>
            <a:avLst/>
            <a:gdLst>
              <a:gd name="connsiteX0" fmla="*/ 1594489 w 1594489"/>
              <a:gd name="connsiteY0" fmla="*/ 1594489 h 1594489"/>
              <a:gd name="connsiteX1" fmla="*/ 0 w 1594489"/>
              <a:gd name="connsiteY1" fmla="*/ 0 h 1594489"/>
              <a:gd name="connsiteX2" fmla="*/ 40826 w 1594489"/>
              <a:gd name="connsiteY2" fmla="*/ 0 h 1594489"/>
              <a:gd name="connsiteX3" fmla="*/ 1594489 w 1594489"/>
              <a:gd name="connsiteY3" fmla="*/ 1553663 h 1594489"/>
              <a:gd name="connsiteX4" fmla="*/ 1594489 w 1594489"/>
              <a:gd name="connsiteY4" fmla="*/ 1594489 h 159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49" name="Forme libre : Forme 148">
            <a:extLst>
              <a:ext uri="{FF2B5EF4-FFF2-40B4-BE49-F238E27FC236}">
                <a16:creationId xmlns:a16="http://schemas.microsoft.com/office/drawing/2014/main" id="{BE269AE3-65CE-4B86-B8B1-413783695039}"/>
              </a:ext>
            </a:extLst>
          </p:cNvPr>
          <p:cNvSpPr/>
          <p:nvPr/>
        </p:nvSpPr>
        <p:spPr>
          <a:xfrm rot="13500280">
            <a:off x="19309" y="716696"/>
            <a:ext cx="1509435" cy="1508300"/>
          </a:xfrm>
          <a:custGeom>
            <a:avLst/>
            <a:gdLst>
              <a:gd name="connsiteX0" fmla="*/ 1508301 w 1509435"/>
              <a:gd name="connsiteY0" fmla="*/ 1508300 h 1508300"/>
              <a:gd name="connsiteX1" fmla="*/ 0 w 1509435"/>
              <a:gd name="connsiteY1" fmla="*/ 0 h 1508300"/>
              <a:gd name="connsiteX2" fmla="*/ 40826 w 1509435"/>
              <a:gd name="connsiteY2" fmla="*/ 0 h 1508300"/>
              <a:gd name="connsiteX3" fmla="*/ 1509435 w 1509435"/>
              <a:gd name="connsiteY3" fmla="*/ 1467474 h 1508300"/>
              <a:gd name="connsiteX4" fmla="*/ 1508301 w 1509435"/>
              <a:gd name="connsiteY4" fmla="*/ 1467474 h 1508300"/>
              <a:gd name="connsiteX5" fmla="*/ 1508301 w 1509435"/>
              <a:gd name="connsiteY5" fmla="*/ 1508300 h 1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48" name="Forme libre : Forme 147">
            <a:extLst>
              <a:ext uri="{FF2B5EF4-FFF2-40B4-BE49-F238E27FC236}">
                <a16:creationId xmlns:a16="http://schemas.microsoft.com/office/drawing/2014/main" id="{C35E0649-74BB-4271-BE7D-1F2ED094753E}"/>
              </a:ext>
            </a:extLst>
          </p:cNvPr>
          <p:cNvSpPr/>
          <p:nvPr/>
        </p:nvSpPr>
        <p:spPr>
          <a:xfrm rot="13500280">
            <a:off x="1859" y="758817"/>
            <a:ext cx="1423246" cy="1423247"/>
          </a:xfrm>
          <a:custGeom>
            <a:avLst/>
            <a:gdLst>
              <a:gd name="connsiteX0" fmla="*/ 1423246 w 1423246"/>
              <a:gd name="connsiteY0" fmla="*/ 1423247 h 1423247"/>
              <a:gd name="connsiteX1" fmla="*/ 0 w 1423246"/>
              <a:gd name="connsiteY1" fmla="*/ 0 h 1423247"/>
              <a:gd name="connsiteX2" fmla="*/ 40825 w 1423246"/>
              <a:gd name="connsiteY2" fmla="*/ 0 h 1423247"/>
              <a:gd name="connsiteX3" fmla="*/ 1423246 w 1423246"/>
              <a:gd name="connsiteY3" fmla="*/ 1382420 h 1423247"/>
              <a:gd name="connsiteX4" fmla="*/ 1423246 w 1423246"/>
              <a:gd name="connsiteY4" fmla="*/ 1423247 h 14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47" name="Forme libre : Forme 146">
            <a:extLst>
              <a:ext uri="{FF2B5EF4-FFF2-40B4-BE49-F238E27FC236}">
                <a16:creationId xmlns:a16="http://schemas.microsoft.com/office/drawing/2014/main" id="{6C2D71F3-0A7A-4745-A34F-CE00E95F927C}"/>
              </a:ext>
            </a:extLst>
          </p:cNvPr>
          <p:cNvSpPr/>
          <p:nvPr/>
        </p:nvSpPr>
        <p:spPr>
          <a:xfrm rot="13500280">
            <a:off x="-15991" y="801908"/>
            <a:ext cx="1337057" cy="1337057"/>
          </a:xfrm>
          <a:custGeom>
            <a:avLst/>
            <a:gdLst>
              <a:gd name="connsiteX0" fmla="*/ 1337057 w 1337057"/>
              <a:gd name="connsiteY0" fmla="*/ 1337057 h 1337057"/>
              <a:gd name="connsiteX1" fmla="*/ 0 w 1337057"/>
              <a:gd name="connsiteY1" fmla="*/ 0 h 1337057"/>
              <a:gd name="connsiteX2" fmla="*/ 40826 w 1337057"/>
              <a:gd name="connsiteY2" fmla="*/ 0 h 1337057"/>
              <a:gd name="connsiteX3" fmla="*/ 1337057 w 1337057"/>
              <a:gd name="connsiteY3" fmla="*/ 1296231 h 1337057"/>
              <a:gd name="connsiteX4" fmla="*/ 1337057 w 1337057"/>
              <a:gd name="connsiteY4" fmla="*/ 1337057 h 133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46" name="Forme libre : Forme 145">
            <a:extLst>
              <a:ext uri="{FF2B5EF4-FFF2-40B4-BE49-F238E27FC236}">
                <a16:creationId xmlns:a16="http://schemas.microsoft.com/office/drawing/2014/main" id="{51BF2AB6-6873-4ED8-98DB-4A9398AF7324}"/>
              </a:ext>
            </a:extLst>
          </p:cNvPr>
          <p:cNvSpPr/>
          <p:nvPr/>
        </p:nvSpPr>
        <p:spPr>
          <a:xfrm rot="13500280">
            <a:off x="-33841" y="844997"/>
            <a:ext cx="1250869" cy="1250869"/>
          </a:xfrm>
          <a:custGeom>
            <a:avLst/>
            <a:gdLst>
              <a:gd name="connsiteX0" fmla="*/ 1250869 w 1250869"/>
              <a:gd name="connsiteY0" fmla="*/ 1250869 h 1250869"/>
              <a:gd name="connsiteX1" fmla="*/ 0 w 1250869"/>
              <a:gd name="connsiteY1" fmla="*/ 0 h 1250869"/>
              <a:gd name="connsiteX2" fmla="*/ 40825 w 1250869"/>
              <a:gd name="connsiteY2" fmla="*/ 0 h 1250869"/>
              <a:gd name="connsiteX3" fmla="*/ 1250869 w 1250869"/>
              <a:gd name="connsiteY3" fmla="*/ 1210042 h 1250869"/>
              <a:gd name="connsiteX4" fmla="*/ 1250869 w 1250869"/>
              <a:gd name="connsiteY4" fmla="*/ 1250869 h 1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45" name="Forme libre : Forme 144">
            <a:extLst>
              <a:ext uri="{FF2B5EF4-FFF2-40B4-BE49-F238E27FC236}">
                <a16:creationId xmlns:a16="http://schemas.microsoft.com/office/drawing/2014/main" id="{38BEE1DC-3180-496F-B9F2-0541143A9C65}"/>
              </a:ext>
            </a:extLst>
          </p:cNvPr>
          <p:cNvSpPr/>
          <p:nvPr/>
        </p:nvSpPr>
        <p:spPr>
          <a:xfrm rot="13500280">
            <a:off x="-51857" y="888486"/>
            <a:ext cx="1165814" cy="1164680"/>
          </a:xfrm>
          <a:custGeom>
            <a:avLst/>
            <a:gdLst>
              <a:gd name="connsiteX0" fmla="*/ 1164680 w 1165814"/>
              <a:gd name="connsiteY0" fmla="*/ 1164680 h 1164680"/>
              <a:gd name="connsiteX1" fmla="*/ 0 w 1165814"/>
              <a:gd name="connsiteY1" fmla="*/ 1 h 1164680"/>
              <a:gd name="connsiteX2" fmla="*/ 40825 w 1165814"/>
              <a:gd name="connsiteY2" fmla="*/ 0 h 1164680"/>
              <a:gd name="connsiteX3" fmla="*/ 1165814 w 1165814"/>
              <a:gd name="connsiteY3" fmla="*/ 1123854 h 1164680"/>
              <a:gd name="connsiteX4" fmla="*/ 1164680 w 1165814"/>
              <a:gd name="connsiteY4" fmla="*/ 1123854 h 1164680"/>
              <a:gd name="connsiteX5" fmla="*/ 1164680 w 1165814"/>
              <a:gd name="connsiteY5" fmla="*/ 1164680 h 116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44" name="Forme libre : Forme 143">
            <a:extLst>
              <a:ext uri="{FF2B5EF4-FFF2-40B4-BE49-F238E27FC236}">
                <a16:creationId xmlns:a16="http://schemas.microsoft.com/office/drawing/2014/main" id="{D39D863D-C379-4E72-B276-53F62D7E2B98}"/>
              </a:ext>
            </a:extLst>
          </p:cNvPr>
          <p:cNvSpPr/>
          <p:nvPr/>
        </p:nvSpPr>
        <p:spPr>
          <a:xfrm rot="13500280">
            <a:off x="-69307" y="930608"/>
            <a:ext cx="1079626" cy="1079626"/>
          </a:xfrm>
          <a:custGeom>
            <a:avLst/>
            <a:gdLst>
              <a:gd name="connsiteX0" fmla="*/ 1079626 w 1079626"/>
              <a:gd name="connsiteY0" fmla="*/ 1079626 h 1079626"/>
              <a:gd name="connsiteX1" fmla="*/ 0 w 1079626"/>
              <a:gd name="connsiteY1" fmla="*/ 1 h 1079626"/>
              <a:gd name="connsiteX2" fmla="*/ 40826 w 1079626"/>
              <a:gd name="connsiteY2" fmla="*/ 0 h 1079626"/>
              <a:gd name="connsiteX3" fmla="*/ 1079626 w 1079626"/>
              <a:gd name="connsiteY3" fmla="*/ 1038800 h 1079626"/>
              <a:gd name="connsiteX4" fmla="*/ 1079626 w 1079626"/>
              <a:gd name="connsiteY4" fmla="*/ 1079626 h 107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43" name="Forme libre : Forme 142">
            <a:extLst>
              <a:ext uri="{FF2B5EF4-FFF2-40B4-BE49-F238E27FC236}">
                <a16:creationId xmlns:a16="http://schemas.microsoft.com/office/drawing/2014/main" id="{9079BA6D-6450-46A6-9874-663ABFE497CE}"/>
              </a:ext>
            </a:extLst>
          </p:cNvPr>
          <p:cNvSpPr/>
          <p:nvPr/>
        </p:nvSpPr>
        <p:spPr>
          <a:xfrm rot="13500280">
            <a:off x="-87157" y="973697"/>
            <a:ext cx="993437" cy="993438"/>
          </a:xfrm>
          <a:custGeom>
            <a:avLst/>
            <a:gdLst>
              <a:gd name="connsiteX0" fmla="*/ 993437 w 993437"/>
              <a:gd name="connsiteY0" fmla="*/ 993438 h 993438"/>
              <a:gd name="connsiteX1" fmla="*/ 0 w 993437"/>
              <a:gd name="connsiteY1" fmla="*/ 0 h 993438"/>
              <a:gd name="connsiteX2" fmla="*/ 40825 w 993437"/>
              <a:gd name="connsiteY2" fmla="*/ 1 h 993438"/>
              <a:gd name="connsiteX3" fmla="*/ 993437 w 993437"/>
              <a:gd name="connsiteY3" fmla="*/ 952612 h 993438"/>
              <a:gd name="connsiteX4" fmla="*/ 993437 w 993437"/>
              <a:gd name="connsiteY4" fmla="*/ 993438 h 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42" name="Forme libre : Forme 141">
            <a:extLst>
              <a:ext uri="{FF2B5EF4-FFF2-40B4-BE49-F238E27FC236}">
                <a16:creationId xmlns:a16="http://schemas.microsoft.com/office/drawing/2014/main" id="{A4CFFBA8-B565-42FA-9C0D-4FC6525B06C1}"/>
              </a:ext>
            </a:extLst>
          </p:cNvPr>
          <p:cNvSpPr/>
          <p:nvPr/>
        </p:nvSpPr>
        <p:spPr>
          <a:xfrm rot="13500280">
            <a:off x="-105173" y="1017188"/>
            <a:ext cx="908383" cy="907248"/>
          </a:xfrm>
          <a:custGeom>
            <a:avLst/>
            <a:gdLst>
              <a:gd name="connsiteX0" fmla="*/ 907249 w 908383"/>
              <a:gd name="connsiteY0" fmla="*/ 907248 h 907248"/>
              <a:gd name="connsiteX1" fmla="*/ 0 w 908383"/>
              <a:gd name="connsiteY1" fmla="*/ 0 h 907248"/>
              <a:gd name="connsiteX2" fmla="*/ 40827 w 908383"/>
              <a:gd name="connsiteY2" fmla="*/ 0 h 907248"/>
              <a:gd name="connsiteX3" fmla="*/ 908383 w 908383"/>
              <a:gd name="connsiteY3" fmla="*/ 866422 h 907248"/>
              <a:gd name="connsiteX4" fmla="*/ 907249 w 908383"/>
              <a:gd name="connsiteY4" fmla="*/ 866422 h 907248"/>
              <a:gd name="connsiteX5" fmla="*/ 907249 w 908383"/>
              <a:gd name="connsiteY5" fmla="*/ 907248 h 90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41" name="Forme libre : Forme 140">
            <a:extLst>
              <a:ext uri="{FF2B5EF4-FFF2-40B4-BE49-F238E27FC236}">
                <a16:creationId xmlns:a16="http://schemas.microsoft.com/office/drawing/2014/main" id="{98016DB4-3354-4E78-B07E-1D722297B864}"/>
              </a:ext>
            </a:extLst>
          </p:cNvPr>
          <p:cNvSpPr/>
          <p:nvPr/>
        </p:nvSpPr>
        <p:spPr>
          <a:xfrm rot="13500280">
            <a:off x="-123024" y="1060277"/>
            <a:ext cx="822195" cy="821061"/>
          </a:xfrm>
          <a:custGeom>
            <a:avLst/>
            <a:gdLst>
              <a:gd name="connsiteX0" fmla="*/ 821060 w 822195"/>
              <a:gd name="connsiteY0" fmla="*/ 821061 h 821061"/>
              <a:gd name="connsiteX1" fmla="*/ 0 w 822195"/>
              <a:gd name="connsiteY1" fmla="*/ 0 h 821061"/>
              <a:gd name="connsiteX2" fmla="*/ 40826 w 822195"/>
              <a:gd name="connsiteY2" fmla="*/ 1 h 821061"/>
              <a:gd name="connsiteX3" fmla="*/ 822195 w 822195"/>
              <a:gd name="connsiteY3" fmla="*/ 780235 h 821061"/>
              <a:gd name="connsiteX4" fmla="*/ 821060 w 822195"/>
              <a:gd name="connsiteY4" fmla="*/ 780235 h 821061"/>
              <a:gd name="connsiteX5" fmla="*/ 821060 w 822195"/>
              <a:gd name="connsiteY5" fmla="*/ 821061 h 82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0CB1EA35-0D05-4F13-871D-0CAB5CECD44A}"/>
              </a:ext>
            </a:extLst>
          </p:cNvPr>
          <p:cNvSpPr/>
          <p:nvPr/>
        </p:nvSpPr>
        <p:spPr>
          <a:xfrm rot="13500280">
            <a:off x="-140475" y="1102398"/>
            <a:ext cx="736006" cy="736005"/>
          </a:xfrm>
          <a:custGeom>
            <a:avLst/>
            <a:gdLst>
              <a:gd name="connsiteX0" fmla="*/ 736005 w 736006"/>
              <a:gd name="connsiteY0" fmla="*/ 736005 h 736005"/>
              <a:gd name="connsiteX1" fmla="*/ 0 w 736006"/>
              <a:gd name="connsiteY1" fmla="*/ 0 h 736005"/>
              <a:gd name="connsiteX2" fmla="*/ 40826 w 736006"/>
              <a:gd name="connsiteY2" fmla="*/ 0 h 736005"/>
              <a:gd name="connsiteX3" fmla="*/ 736006 w 736006"/>
              <a:gd name="connsiteY3" fmla="*/ 695179 h 736005"/>
              <a:gd name="connsiteX4" fmla="*/ 736005 w 736006"/>
              <a:gd name="connsiteY4" fmla="*/ 736005 h 73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39" name="Forme libre : Forme 138">
            <a:extLst>
              <a:ext uri="{FF2B5EF4-FFF2-40B4-BE49-F238E27FC236}">
                <a16:creationId xmlns:a16="http://schemas.microsoft.com/office/drawing/2014/main" id="{17F84AF5-3C7F-4D42-92A9-CCA3CDB8EB55}"/>
              </a:ext>
            </a:extLst>
          </p:cNvPr>
          <p:cNvSpPr/>
          <p:nvPr/>
        </p:nvSpPr>
        <p:spPr>
          <a:xfrm rot="13500280">
            <a:off x="-158323" y="1145488"/>
            <a:ext cx="649817" cy="649817"/>
          </a:xfrm>
          <a:custGeom>
            <a:avLst/>
            <a:gdLst>
              <a:gd name="connsiteX0" fmla="*/ 649817 w 649817"/>
              <a:gd name="connsiteY0" fmla="*/ 649817 h 649817"/>
              <a:gd name="connsiteX1" fmla="*/ 0 w 649817"/>
              <a:gd name="connsiteY1" fmla="*/ 0 h 649817"/>
              <a:gd name="connsiteX2" fmla="*/ 40826 w 649817"/>
              <a:gd name="connsiteY2" fmla="*/ 0 h 649817"/>
              <a:gd name="connsiteX3" fmla="*/ 649817 w 649817"/>
              <a:gd name="connsiteY3" fmla="*/ 608990 h 649817"/>
              <a:gd name="connsiteX4" fmla="*/ 649817 w 649817"/>
              <a:gd name="connsiteY4" fmla="*/ 649817 h 6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38" name="Forme libre : Forme 137">
            <a:extLst>
              <a:ext uri="{FF2B5EF4-FFF2-40B4-BE49-F238E27FC236}">
                <a16:creationId xmlns:a16="http://schemas.microsoft.com/office/drawing/2014/main" id="{FA8E90CE-90F4-42ED-AAAF-0F139BE4E3D5}"/>
              </a:ext>
            </a:extLst>
          </p:cNvPr>
          <p:cNvSpPr/>
          <p:nvPr/>
        </p:nvSpPr>
        <p:spPr>
          <a:xfrm rot="13500280">
            <a:off x="-176338" y="1188978"/>
            <a:ext cx="564761" cy="563628"/>
          </a:xfrm>
          <a:custGeom>
            <a:avLst/>
            <a:gdLst>
              <a:gd name="connsiteX0" fmla="*/ 563628 w 564761"/>
              <a:gd name="connsiteY0" fmla="*/ 563628 h 563628"/>
              <a:gd name="connsiteX1" fmla="*/ 0 w 564761"/>
              <a:gd name="connsiteY1" fmla="*/ 0 h 563628"/>
              <a:gd name="connsiteX2" fmla="*/ 40826 w 564761"/>
              <a:gd name="connsiteY2" fmla="*/ 0 h 563628"/>
              <a:gd name="connsiteX3" fmla="*/ 564761 w 564761"/>
              <a:gd name="connsiteY3" fmla="*/ 522802 h 563628"/>
              <a:gd name="connsiteX4" fmla="*/ 563629 w 564761"/>
              <a:gd name="connsiteY4" fmla="*/ 522802 h 563628"/>
              <a:gd name="connsiteX5" fmla="*/ 563628 w 564761"/>
              <a:gd name="connsiteY5" fmla="*/ 563628 h 5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37" name="Forme libre : Forme 136">
            <a:extLst>
              <a:ext uri="{FF2B5EF4-FFF2-40B4-BE49-F238E27FC236}">
                <a16:creationId xmlns:a16="http://schemas.microsoft.com/office/drawing/2014/main" id="{7C1C105E-FE0D-4A36-AE5B-BBA110F6EE53}"/>
              </a:ext>
            </a:extLst>
          </p:cNvPr>
          <p:cNvSpPr/>
          <p:nvPr userDrawn="1"/>
        </p:nvSpPr>
        <p:spPr>
          <a:xfrm rot="13500280">
            <a:off x="-194190" y="1232066"/>
            <a:ext cx="478574" cy="477440"/>
          </a:xfrm>
          <a:custGeom>
            <a:avLst/>
            <a:gdLst>
              <a:gd name="connsiteX0" fmla="*/ 478574 w 478574"/>
              <a:gd name="connsiteY0" fmla="*/ 477440 h 477440"/>
              <a:gd name="connsiteX1" fmla="*/ 0 w 478574"/>
              <a:gd name="connsiteY1" fmla="*/ 0 h 477440"/>
              <a:gd name="connsiteX2" fmla="*/ 40826 w 478574"/>
              <a:gd name="connsiteY2" fmla="*/ 0 h 477440"/>
              <a:gd name="connsiteX3" fmla="*/ 478573 w 478574"/>
              <a:gd name="connsiteY3" fmla="*/ 437747 h 477440"/>
              <a:gd name="connsiteX4" fmla="*/ 478574 w 478574"/>
              <a:gd name="connsiteY4" fmla="*/ 477440 h 4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63" name="Forme libre : Forme 162">
            <a:extLst>
              <a:ext uri="{FF2B5EF4-FFF2-40B4-BE49-F238E27FC236}">
                <a16:creationId xmlns:a16="http://schemas.microsoft.com/office/drawing/2014/main" id="{FEE07693-1822-40D4-88A4-0F663C787D7E}"/>
              </a:ext>
            </a:extLst>
          </p:cNvPr>
          <p:cNvSpPr/>
          <p:nvPr userDrawn="1"/>
        </p:nvSpPr>
        <p:spPr>
          <a:xfrm>
            <a:off x="2202360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84" name="Forme libre : Forme 183">
            <a:extLst>
              <a:ext uri="{FF2B5EF4-FFF2-40B4-BE49-F238E27FC236}">
                <a16:creationId xmlns:a16="http://schemas.microsoft.com/office/drawing/2014/main" id="{AD282910-ECE9-4B26-9656-AD1D41D44AC8}"/>
              </a:ext>
            </a:extLst>
          </p:cNvPr>
          <p:cNvSpPr/>
          <p:nvPr userDrawn="1"/>
        </p:nvSpPr>
        <p:spPr>
          <a:xfrm>
            <a:off x="1089323" y="5806086"/>
            <a:ext cx="30139" cy="1051915"/>
          </a:xfrm>
          <a:custGeom>
            <a:avLst/>
            <a:gdLst>
              <a:gd name="connsiteX0" fmla="*/ 28833 w 30139"/>
              <a:gd name="connsiteY0" fmla="*/ 0 h 1051915"/>
              <a:gd name="connsiteX1" fmla="*/ 30139 w 30139"/>
              <a:gd name="connsiteY1" fmla="*/ 1051915 h 1051915"/>
              <a:gd name="connsiteX2" fmla="*/ 1271 w 30139"/>
              <a:gd name="connsiteY2" fmla="*/ 1051915 h 1051915"/>
              <a:gd name="connsiteX3" fmla="*/ 0 w 30139"/>
              <a:gd name="connsiteY3" fmla="*/ 28904 h 1051915"/>
              <a:gd name="connsiteX4" fmla="*/ 28833 w 30139"/>
              <a:gd name="connsiteY4" fmla="*/ 0 h 10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83" name="Forme libre : Forme 182">
            <a:extLst>
              <a:ext uri="{FF2B5EF4-FFF2-40B4-BE49-F238E27FC236}">
                <a16:creationId xmlns:a16="http://schemas.microsoft.com/office/drawing/2014/main" id="{7C7A453C-4565-4652-9781-F1488009734C}"/>
              </a:ext>
            </a:extLst>
          </p:cNvPr>
          <p:cNvSpPr/>
          <p:nvPr userDrawn="1"/>
        </p:nvSpPr>
        <p:spPr>
          <a:xfrm>
            <a:off x="1028453" y="5867106"/>
            <a:ext cx="30064" cy="990894"/>
          </a:xfrm>
          <a:custGeom>
            <a:avLst/>
            <a:gdLst>
              <a:gd name="connsiteX0" fmla="*/ 28833 w 30064"/>
              <a:gd name="connsiteY0" fmla="*/ 0 h 990894"/>
              <a:gd name="connsiteX1" fmla="*/ 30064 w 30064"/>
              <a:gd name="connsiteY1" fmla="*/ 990894 h 990894"/>
              <a:gd name="connsiteX2" fmla="*/ 1195 w 30064"/>
              <a:gd name="connsiteY2" fmla="*/ 990894 h 990894"/>
              <a:gd name="connsiteX3" fmla="*/ 0 w 30064"/>
              <a:gd name="connsiteY3" fmla="*/ 28904 h 990894"/>
              <a:gd name="connsiteX4" fmla="*/ 28833 w 30064"/>
              <a:gd name="connsiteY4" fmla="*/ 0 h 9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82" name="Forme libre : Forme 181">
            <a:extLst>
              <a:ext uri="{FF2B5EF4-FFF2-40B4-BE49-F238E27FC236}">
                <a16:creationId xmlns:a16="http://schemas.microsoft.com/office/drawing/2014/main" id="{DE479407-B0BB-45F1-A93D-05ED5B41F316}"/>
              </a:ext>
            </a:extLst>
          </p:cNvPr>
          <p:cNvSpPr/>
          <p:nvPr userDrawn="1"/>
        </p:nvSpPr>
        <p:spPr>
          <a:xfrm>
            <a:off x="967584" y="5928926"/>
            <a:ext cx="30790" cy="929074"/>
          </a:xfrm>
          <a:custGeom>
            <a:avLst/>
            <a:gdLst>
              <a:gd name="connsiteX0" fmla="*/ 29636 w 30790"/>
              <a:gd name="connsiteY0" fmla="*/ 0 h 929074"/>
              <a:gd name="connsiteX1" fmla="*/ 30790 w 30790"/>
              <a:gd name="connsiteY1" fmla="*/ 929074 h 929074"/>
              <a:gd name="connsiteX2" fmla="*/ 1401 w 30790"/>
              <a:gd name="connsiteY2" fmla="*/ 929074 h 929074"/>
              <a:gd name="connsiteX3" fmla="*/ 0 w 30790"/>
              <a:gd name="connsiteY3" fmla="*/ 28104 h 929074"/>
              <a:gd name="connsiteX4" fmla="*/ 803 w 30790"/>
              <a:gd name="connsiteY4" fmla="*/ 28905 h 929074"/>
              <a:gd name="connsiteX5" fmla="*/ 29636 w 30790"/>
              <a:gd name="connsiteY5" fmla="*/ 0 h 9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81" name="Forme libre : Forme 180">
            <a:extLst>
              <a:ext uri="{FF2B5EF4-FFF2-40B4-BE49-F238E27FC236}">
                <a16:creationId xmlns:a16="http://schemas.microsoft.com/office/drawing/2014/main" id="{0271515D-B4B7-4502-B24F-DC5480444ED0}"/>
              </a:ext>
            </a:extLst>
          </p:cNvPr>
          <p:cNvSpPr/>
          <p:nvPr userDrawn="1"/>
        </p:nvSpPr>
        <p:spPr>
          <a:xfrm>
            <a:off x="906717" y="5989948"/>
            <a:ext cx="30713" cy="868053"/>
          </a:xfrm>
          <a:custGeom>
            <a:avLst/>
            <a:gdLst>
              <a:gd name="connsiteX0" fmla="*/ 29635 w 30713"/>
              <a:gd name="connsiteY0" fmla="*/ 0 h 868053"/>
              <a:gd name="connsiteX1" fmla="*/ 30713 w 30713"/>
              <a:gd name="connsiteY1" fmla="*/ 868053 h 868053"/>
              <a:gd name="connsiteX2" fmla="*/ 1319 w 30713"/>
              <a:gd name="connsiteY2" fmla="*/ 868053 h 868053"/>
              <a:gd name="connsiteX3" fmla="*/ 0 w 30713"/>
              <a:gd name="connsiteY3" fmla="*/ 28103 h 868053"/>
              <a:gd name="connsiteX4" fmla="*/ 802 w 30713"/>
              <a:gd name="connsiteY4" fmla="*/ 28904 h 868053"/>
              <a:gd name="connsiteX5" fmla="*/ 29635 w 30713"/>
              <a:gd name="connsiteY5" fmla="*/ 0 h 8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80" name="Forme libre : Forme 179">
            <a:extLst>
              <a:ext uri="{FF2B5EF4-FFF2-40B4-BE49-F238E27FC236}">
                <a16:creationId xmlns:a16="http://schemas.microsoft.com/office/drawing/2014/main" id="{DB364732-EC14-4416-964A-13F3D77CDBBD}"/>
              </a:ext>
            </a:extLst>
          </p:cNvPr>
          <p:cNvSpPr/>
          <p:nvPr userDrawn="1"/>
        </p:nvSpPr>
        <p:spPr>
          <a:xfrm>
            <a:off x="846647" y="6049364"/>
            <a:ext cx="29838" cy="808636"/>
          </a:xfrm>
          <a:custGeom>
            <a:avLst/>
            <a:gdLst>
              <a:gd name="connsiteX0" fmla="*/ 28833 w 29838"/>
              <a:gd name="connsiteY0" fmla="*/ 0 h 808636"/>
              <a:gd name="connsiteX1" fmla="*/ 29838 w 29838"/>
              <a:gd name="connsiteY1" fmla="*/ 808636 h 808636"/>
              <a:gd name="connsiteX2" fmla="*/ 969 w 29838"/>
              <a:gd name="connsiteY2" fmla="*/ 808636 h 808636"/>
              <a:gd name="connsiteX3" fmla="*/ 0 w 29838"/>
              <a:gd name="connsiteY3" fmla="*/ 28904 h 808636"/>
              <a:gd name="connsiteX4" fmla="*/ 28833 w 29838"/>
              <a:gd name="connsiteY4" fmla="*/ 0 h 80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79" name="Forme libre : Forme 178">
            <a:extLst>
              <a:ext uri="{FF2B5EF4-FFF2-40B4-BE49-F238E27FC236}">
                <a16:creationId xmlns:a16="http://schemas.microsoft.com/office/drawing/2014/main" id="{619347B5-2692-4514-B67B-159C25FA4940}"/>
              </a:ext>
            </a:extLst>
          </p:cNvPr>
          <p:cNvSpPr/>
          <p:nvPr userDrawn="1"/>
        </p:nvSpPr>
        <p:spPr>
          <a:xfrm>
            <a:off x="785780" y="6110384"/>
            <a:ext cx="29761" cy="747617"/>
          </a:xfrm>
          <a:custGeom>
            <a:avLst/>
            <a:gdLst>
              <a:gd name="connsiteX0" fmla="*/ 28832 w 29761"/>
              <a:gd name="connsiteY0" fmla="*/ 0 h 747617"/>
              <a:gd name="connsiteX1" fmla="*/ 29761 w 29761"/>
              <a:gd name="connsiteY1" fmla="*/ 747617 h 747617"/>
              <a:gd name="connsiteX2" fmla="*/ 893 w 29761"/>
              <a:gd name="connsiteY2" fmla="*/ 747617 h 747617"/>
              <a:gd name="connsiteX3" fmla="*/ 0 w 29761"/>
              <a:gd name="connsiteY3" fmla="*/ 28905 h 747617"/>
              <a:gd name="connsiteX4" fmla="*/ 28832 w 29761"/>
              <a:gd name="connsiteY4" fmla="*/ 0 h 74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78" name="Forme libre : Forme 177">
            <a:extLst>
              <a:ext uri="{FF2B5EF4-FFF2-40B4-BE49-F238E27FC236}">
                <a16:creationId xmlns:a16="http://schemas.microsoft.com/office/drawing/2014/main" id="{E1746638-BCA2-4B8F-A315-9514E1973CDD}"/>
              </a:ext>
            </a:extLst>
          </p:cNvPr>
          <p:cNvSpPr/>
          <p:nvPr userDrawn="1"/>
        </p:nvSpPr>
        <p:spPr>
          <a:xfrm>
            <a:off x="724911" y="6172206"/>
            <a:ext cx="30487" cy="685795"/>
          </a:xfrm>
          <a:custGeom>
            <a:avLst/>
            <a:gdLst>
              <a:gd name="connsiteX0" fmla="*/ 29635 w 30487"/>
              <a:gd name="connsiteY0" fmla="*/ 0 h 685795"/>
              <a:gd name="connsiteX1" fmla="*/ 30487 w 30487"/>
              <a:gd name="connsiteY1" fmla="*/ 685795 h 685795"/>
              <a:gd name="connsiteX2" fmla="*/ 1071 w 30487"/>
              <a:gd name="connsiteY2" fmla="*/ 685795 h 685795"/>
              <a:gd name="connsiteX3" fmla="*/ 0 w 30487"/>
              <a:gd name="connsiteY3" fmla="*/ 28103 h 685795"/>
              <a:gd name="connsiteX4" fmla="*/ 803 w 30487"/>
              <a:gd name="connsiteY4" fmla="*/ 28904 h 685795"/>
              <a:gd name="connsiteX5" fmla="*/ 29635 w 30487"/>
              <a:gd name="connsiteY5" fmla="*/ 0 h 6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77" name="Forme libre : Forme 176">
            <a:extLst>
              <a:ext uri="{FF2B5EF4-FFF2-40B4-BE49-F238E27FC236}">
                <a16:creationId xmlns:a16="http://schemas.microsoft.com/office/drawing/2014/main" id="{47F56D6B-560F-4123-9E05-11ACF383DF87}"/>
              </a:ext>
            </a:extLst>
          </p:cNvPr>
          <p:cNvSpPr/>
          <p:nvPr userDrawn="1"/>
        </p:nvSpPr>
        <p:spPr>
          <a:xfrm>
            <a:off x="664843" y="6231622"/>
            <a:ext cx="29611" cy="626379"/>
          </a:xfrm>
          <a:custGeom>
            <a:avLst/>
            <a:gdLst>
              <a:gd name="connsiteX0" fmla="*/ 28833 w 29611"/>
              <a:gd name="connsiteY0" fmla="*/ 0 h 626379"/>
              <a:gd name="connsiteX1" fmla="*/ 29611 w 29611"/>
              <a:gd name="connsiteY1" fmla="*/ 626379 h 626379"/>
              <a:gd name="connsiteX2" fmla="*/ 742 w 29611"/>
              <a:gd name="connsiteY2" fmla="*/ 626379 h 626379"/>
              <a:gd name="connsiteX3" fmla="*/ 0 w 29611"/>
              <a:gd name="connsiteY3" fmla="*/ 28904 h 626379"/>
              <a:gd name="connsiteX4" fmla="*/ 28833 w 29611"/>
              <a:gd name="connsiteY4" fmla="*/ 0 h 6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76" name="Forme libre : Forme 175">
            <a:extLst>
              <a:ext uri="{FF2B5EF4-FFF2-40B4-BE49-F238E27FC236}">
                <a16:creationId xmlns:a16="http://schemas.microsoft.com/office/drawing/2014/main" id="{2FD3A4D4-C05F-4057-8408-6FF0887E068F}"/>
              </a:ext>
            </a:extLst>
          </p:cNvPr>
          <p:cNvSpPr/>
          <p:nvPr userDrawn="1"/>
        </p:nvSpPr>
        <p:spPr>
          <a:xfrm>
            <a:off x="603974" y="6292642"/>
            <a:ext cx="29535" cy="565359"/>
          </a:xfrm>
          <a:custGeom>
            <a:avLst/>
            <a:gdLst>
              <a:gd name="connsiteX0" fmla="*/ 28833 w 29535"/>
              <a:gd name="connsiteY0" fmla="*/ 0 h 565359"/>
              <a:gd name="connsiteX1" fmla="*/ 29535 w 29535"/>
              <a:gd name="connsiteY1" fmla="*/ 565359 h 565359"/>
              <a:gd name="connsiteX2" fmla="*/ 666 w 29535"/>
              <a:gd name="connsiteY2" fmla="*/ 565359 h 565359"/>
              <a:gd name="connsiteX3" fmla="*/ 0 w 29535"/>
              <a:gd name="connsiteY3" fmla="*/ 28904 h 565359"/>
              <a:gd name="connsiteX4" fmla="*/ 28833 w 29535"/>
              <a:gd name="connsiteY4" fmla="*/ 0 h 5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75" name="Forme libre : Forme 174">
            <a:extLst>
              <a:ext uri="{FF2B5EF4-FFF2-40B4-BE49-F238E27FC236}">
                <a16:creationId xmlns:a16="http://schemas.microsoft.com/office/drawing/2014/main" id="{32EAC669-BA43-4F58-9784-4CCDFE4D6F4E}"/>
              </a:ext>
            </a:extLst>
          </p:cNvPr>
          <p:cNvSpPr/>
          <p:nvPr userDrawn="1"/>
        </p:nvSpPr>
        <p:spPr>
          <a:xfrm>
            <a:off x="543104" y="6353662"/>
            <a:ext cx="29460" cy="504339"/>
          </a:xfrm>
          <a:custGeom>
            <a:avLst/>
            <a:gdLst>
              <a:gd name="connsiteX0" fmla="*/ 28833 w 29460"/>
              <a:gd name="connsiteY0" fmla="*/ 0 h 504339"/>
              <a:gd name="connsiteX1" fmla="*/ 29460 w 29460"/>
              <a:gd name="connsiteY1" fmla="*/ 504339 h 504339"/>
              <a:gd name="connsiteX2" fmla="*/ 591 w 29460"/>
              <a:gd name="connsiteY2" fmla="*/ 504339 h 504339"/>
              <a:gd name="connsiteX3" fmla="*/ 0 w 29460"/>
              <a:gd name="connsiteY3" fmla="*/ 28905 h 504339"/>
              <a:gd name="connsiteX4" fmla="*/ 28833 w 29460"/>
              <a:gd name="connsiteY4" fmla="*/ 0 h 5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74" name="Forme libre : Forme 173">
            <a:extLst>
              <a:ext uri="{FF2B5EF4-FFF2-40B4-BE49-F238E27FC236}">
                <a16:creationId xmlns:a16="http://schemas.microsoft.com/office/drawing/2014/main" id="{73CAE3B4-689F-4EC3-8CC9-EB6D360E3846}"/>
              </a:ext>
            </a:extLst>
          </p:cNvPr>
          <p:cNvSpPr/>
          <p:nvPr userDrawn="1"/>
        </p:nvSpPr>
        <p:spPr>
          <a:xfrm>
            <a:off x="482237" y="6415482"/>
            <a:ext cx="30185" cy="442518"/>
          </a:xfrm>
          <a:custGeom>
            <a:avLst/>
            <a:gdLst>
              <a:gd name="connsiteX0" fmla="*/ 29635 w 30185"/>
              <a:gd name="connsiteY0" fmla="*/ 0 h 442518"/>
              <a:gd name="connsiteX1" fmla="*/ 30185 w 30185"/>
              <a:gd name="connsiteY1" fmla="*/ 442518 h 442518"/>
              <a:gd name="connsiteX2" fmla="*/ 724 w 30185"/>
              <a:gd name="connsiteY2" fmla="*/ 442518 h 442518"/>
              <a:gd name="connsiteX3" fmla="*/ 0 w 30185"/>
              <a:gd name="connsiteY3" fmla="*/ 28104 h 442518"/>
              <a:gd name="connsiteX4" fmla="*/ 803 w 30185"/>
              <a:gd name="connsiteY4" fmla="*/ 28905 h 442518"/>
              <a:gd name="connsiteX5" fmla="*/ 29635 w 30185"/>
              <a:gd name="connsiteY5" fmla="*/ 0 h 4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73" name="Forme libre : Forme 172">
            <a:extLst>
              <a:ext uri="{FF2B5EF4-FFF2-40B4-BE49-F238E27FC236}">
                <a16:creationId xmlns:a16="http://schemas.microsoft.com/office/drawing/2014/main" id="{8665978C-1CDF-4EF9-9A5C-4C6C0B3BE0F0}"/>
              </a:ext>
            </a:extLst>
          </p:cNvPr>
          <p:cNvSpPr/>
          <p:nvPr userDrawn="1"/>
        </p:nvSpPr>
        <p:spPr>
          <a:xfrm>
            <a:off x="422168" y="6474900"/>
            <a:ext cx="29308" cy="383101"/>
          </a:xfrm>
          <a:custGeom>
            <a:avLst/>
            <a:gdLst>
              <a:gd name="connsiteX0" fmla="*/ 28832 w 29308"/>
              <a:gd name="connsiteY0" fmla="*/ 0 h 383101"/>
              <a:gd name="connsiteX1" fmla="*/ 29308 w 29308"/>
              <a:gd name="connsiteY1" fmla="*/ 383101 h 383101"/>
              <a:gd name="connsiteX2" fmla="*/ 440 w 29308"/>
              <a:gd name="connsiteY2" fmla="*/ 383101 h 383101"/>
              <a:gd name="connsiteX3" fmla="*/ 0 w 29308"/>
              <a:gd name="connsiteY3" fmla="*/ 28904 h 383101"/>
              <a:gd name="connsiteX4" fmla="*/ 28832 w 29308"/>
              <a:gd name="connsiteY4" fmla="*/ 0 h 38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72" name="Forme libre : Forme 171">
            <a:extLst>
              <a:ext uri="{FF2B5EF4-FFF2-40B4-BE49-F238E27FC236}">
                <a16:creationId xmlns:a16="http://schemas.microsoft.com/office/drawing/2014/main" id="{97F81447-DAE2-4092-B156-2723E18064A7}"/>
              </a:ext>
            </a:extLst>
          </p:cNvPr>
          <p:cNvSpPr/>
          <p:nvPr userDrawn="1"/>
        </p:nvSpPr>
        <p:spPr>
          <a:xfrm>
            <a:off x="361300" y="6535920"/>
            <a:ext cx="29233" cy="322081"/>
          </a:xfrm>
          <a:custGeom>
            <a:avLst/>
            <a:gdLst>
              <a:gd name="connsiteX0" fmla="*/ 28833 w 29233"/>
              <a:gd name="connsiteY0" fmla="*/ 0 h 322081"/>
              <a:gd name="connsiteX1" fmla="*/ 29233 w 29233"/>
              <a:gd name="connsiteY1" fmla="*/ 322081 h 322081"/>
              <a:gd name="connsiteX2" fmla="*/ 364 w 29233"/>
              <a:gd name="connsiteY2" fmla="*/ 322081 h 322081"/>
              <a:gd name="connsiteX3" fmla="*/ 0 w 29233"/>
              <a:gd name="connsiteY3" fmla="*/ 28904 h 322081"/>
              <a:gd name="connsiteX4" fmla="*/ 28833 w 29233"/>
              <a:gd name="connsiteY4" fmla="*/ 0 h 32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71" name="Forme libre : Forme 170">
            <a:extLst>
              <a:ext uri="{FF2B5EF4-FFF2-40B4-BE49-F238E27FC236}">
                <a16:creationId xmlns:a16="http://schemas.microsoft.com/office/drawing/2014/main" id="{AB0C8140-456A-4593-9DC3-5A53E63B0CDF}"/>
              </a:ext>
            </a:extLst>
          </p:cNvPr>
          <p:cNvSpPr/>
          <p:nvPr userDrawn="1"/>
        </p:nvSpPr>
        <p:spPr>
          <a:xfrm>
            <a:off x="300431" y="6597740"/>
            <a:ext cx="29959" cy="260260"/>
          </a:xfrm>
          <a:custGeom>
            <a:avLst/>
            <a:gdLst>
              <a:gd name="connsiteX0" fmla="*/ 29636 w 29959"/>
              <a:gd name="connsiteY0" fmla="*/ 0 h 260260"/>
              <a:gd name="connsiteX1" fmla="*/ 29959 w 29959"/>
              <a:gd name="connsiteY1" fmla="*/ 260260 h 260260"/>
              <a:gd name="connsiteX2" fmla="*/ 440 w 29959"/>
              <a:gd name="connsiteY2" fmla="*/ 260260 h 260260"/>
              <a:gd name="connsiteX3" fmla="*/ 0 w 29959"/>
              <a:gd name="connsiteY3" fmla="*/ 28104 h 260260"/>
              <a:gd name="connsiteX4" fmla="*/ 803 w 29959"/>
              <a:gd name="connsiteY4" fmla="*/ 28904 h 260260"/>
              <a:gd name="connsiteX5" fmla="*/ 29636 w 29959"/>
              <a:gd name="connsiteY5" fmla="*/ 0 h 26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70" name="Forme libre : Forme 169">
            <a:extLst>
              <a:ext uri="{FF2B5EF4-FFF2-40B4-BE49-F238E27FC236}">
                <a16:creationId xmlns:a16="http://schemas.microsoft.com/office/drawing/2014/main" id="{E1411ED6-803D-4C5A-8E92-8EAC28ACA255}"/>
              </a:ext>
            </a:extLst>
          </p:cNvPr>
          <p:cNvSpPr/>
          <p:nvPr userDrawn="1"/>
        </p:nvSpPr>
        <p:spPr>
          <a:xfrm>
            <a:off x="239562" y="6658760"/>
            <a:ext cx="29882" cy="199240"/>
          </a:xfrm>
          <a:custGeom>
            <a:avLst/>
            <a:gdLst>
              <a:gd name="connsiteX0" fmla="*/ 29635 w 29882"/>
              <a:gd name="connsiteY0" fmla="*/ 0 h 199240"/>
              <a:gd name="connsiteX1" fmla="*/ 29882 w 29882"/>
              <a:gd name="connsiteY1" fmla="*/ 199240 h 199240"/>
              <a:gd name="connsiteX2" fmla="*/ 337 w 29882"/>
              <a:gd name="connsiteY2" fmla="*/ 199240 h 199240"/>
              <a:gd name="connsiteX3" fmla="*/ 0 w 29882"/>
              <a:gd name="connsiteY3" fmla="*/ 28103 h 199240"/>
              <a:gd name="connsiteX4" fmla="*/ 803 w 29882"/>
              <a:gd name="connsiteY4" fmla="*/ 28904 h 199240"/>
              <a:gd name="connsiteX5" fmla="*/ 29635 w 29882"/>
              <a:gd name="connsiteY5" fmla="*/ 0 h 1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69" name="Forme libre : Forme 168">
            <a:extLst>
              <a:ext uri="{FF2B5EF4-FFF2-40B4-BE49-F238E27FC236}">
                <a16:creationId xmlns:a16="http://schemas.microsoft.com/office/drawing/2014/main" id="{D3F198DF-8521-45A1-8BAE-4FC70FC420A8}"/>
              </a:ext>
            </a:extLst>
          </p:cNvPr>
          <p:cNvSpPr/>
          <p:nvPr userDrawn="1"/>
        </p:nvSpPr>
        <p:spPr>
          <a:xfrm>
            <a:off x="179494" y="6718178"/>
            <a:ext cx="29006" cy="139823"/>
          </a:xfrm>
          <a:custGeom>
            <a:avLst/>
            <a:gdLst>
              <a:gd name="connsiteX0" fmla="*/ 28832 w 29006"/>
              <a:gd name="connsiteY0" fmla="*/ 0 h 139823"/>
              <a:gd name="connsiteX1" fmla="*/ 29006 w 29006"/>
              <a:gd name="connsiteY1" fmla="*/ 139823 h 139823"/>
              <a:gd name="connsiteX2" fmla="*/ 138 w 29006"/>
              <a:gd name="connsiteY2" fmla="*/ 139823 h 139823"/>
              <a:gd name="connsiteX3" fmla="*/ 0 w 29006"/>
              <a:gd name="connsiteY3" fmla="*/ 28904 h 139823"/>
              <a:gd name="connsiteX4" fmla="*/ 28832 w 29006"/>
              <a:gd name="connsiteY4" fmla="*/ 0 h 1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68" name="Forme libre : Forme 167">
            <a:extLst>
              <a:ext uri="{FF2B5EF4-FFF2-40B4-BE49-F238E27FC236}">
                <a16:creationId xmlns:a16="http://schemas.microsoft.com/office/drawing/2014/main" id="{AAA80212-BA6E-448F-BA91-287462E1D34C}"/>
              </a:ext>
            </a:extLst>
          </p:cNvPr>
          <p:cNvSpPr/>
          <p:nvPr userDrawn="1"/>
        </p:nvSpPr>
        <p:spPr>
          <a:xfrm>
            <a:off x="118626" y="6779198"/>
            <a:ext cx="28931" cy="78803"/>
          </a:xfrm>
          <a:custGeom>
            <a:avLst/>
            <a:gdLst>
              <a:gd name="connsiteX0" fmla="*/ 28833 w 28931"/>
              <a:gd name="connsiteY0" fmla="*/ 0 h 78803"/>
              <a:gd name="connsiteX1" fmla="*/ 28931 w 28931"/>
              <a:gd name="connsiteY1" fmla="*/ 78803 h 78803"/>
              <a:gd name="connsiteX2" fmla="*/ 62 w 28931"/>
              <a:gd name="connsiteY2" fmla="*/ 78803 h 78803"/>
              <a:gd name="connsiteX3" fmla="*/ 0 w 28931"/>
              <a:gd name="connsiteY3" fmla="*/ 28904 h 78803"/>
              <a:gd name="connsiteX4" fmla="*/ 28833 w 28931"/>
              <a:gd name="connsiteY4" fmla="*/ 0 h 7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67" name="Forme libre : Forme 166">
            <a:extLst>
              <a:ext uri="{FF2B5EF4-FFF2-40B4-BE49-F238E27FC236}">
                <a16:creationId xmlns:a16="http://schemas.microsoft.com/office/drawing/2014/main" id="{5B8EBCCB-B7E3-4837-AA61-44D0A400EC96}"/>
              </a:ext>
            </a:extLst>
          </p:cNvPr>
          <p:cNvSpPr/>
          <p:nvPr userDrawn="1"/>
        </p:nvSpPr>
        <p:spPr>
          <a:xfrm>
            <a:off x="70452" y="6841018"/>
            <a:ext cx="16961" cy="16982"/>
          </a:xfrm>
          <a:custGeom>
            <a:avLst/>
            <a:gdLst>
              <a:gd name="connsiteX0" fmla="*/ 16940 w 16961"/>
              <a:gd name="connsiteY0" fmla="*/ 0 h 16982"/>
              <a:gd name="connsiteX1" fmla="*/ 16961 w 16961"/>
              <a:gd name="connsiteY1" fmla="*/ 16982 h 16982"/>
              <a:gd name="connsiteX2" fmla="*/ 0 w 16961"/>
              <a:gd name="connsiteY2" fmla="*/ 16982 h 16982"/>
              <a:gd name="connsiteX3" fmla="*/ 16940 w 16961"/>
              <a:gd name="connsiteY3" fmla="*/ 0 h 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09" name="Espace réservé de la date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210" name="Espace réservé du pied de page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211" name="Espace réservé du numéro de diapositive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756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ème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rtlCol="0" anchor="t" anchorCtr="0"/>
          <a:lstStyle>
            <a:lvl1pPr>
              <a:defRPr lang="fr-F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sme 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pic>
          <p:nvPicPr>
            <p:cNvPr id="9" name="Graphisme 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pic>
          <p:nvPicPr>
            <p:cNvPr id="12" name="Graphisme 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sme 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Forme libre : Forme 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90" name="Forme libre : Forme 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89" name="Forme libre : Forme 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88" name="Forme libre : Forme 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87" name="Forme libre : Forme 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86" name="Forme libre : Forme 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85" name="Forme libre : Forme 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84" name="Forme libre : Forme 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83" name="Forme libre : Forme 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82" name="Forme libre : Forme 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81" name="Forme libre : Forme 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80" name="Forme libre : Forme 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79" name="Forme libre : Forme 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78" name="Forme libre : Forme 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77" name="Forme libre : Forme 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76" name="Forme libre : Forme 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73" name="Forme libre : Forme 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</p:grp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55" name="Forme libre : Forme 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43" name="Forme libre : Forme 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37" name="Forme libre : Forme 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84" name="Forme libre : Forme 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67" name="Forme libre : Forme 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96" name="Espace réservé du texte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95" name="Espace réservé du texte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fr-FR" sz="1400">
                <a:solidFill>
                  <a:schemeClr val="tx1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98" name="Espace réservé du texte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97" name="Espace réservé du texte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fr-FR" sz="1400">
                <a:solidFill>
                  <a:schemeClr val="tx1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00" name="Espace réservé du texte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99" name="Espace réservé du texte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fr-FR" sz="1400">
                <a:solidFill>
                  <a:schemeClr val="tx1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03" name="Espace réservé du texte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102" name="Espace réservé du texte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fr-FR" sz="1400">
                <a:solidFill>
                  <a:schemeClr val="tx1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05" name="Espace réservé du texte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104" name="Espace réservé du texte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fr-FR" sz="1400">
                <a:solidFill>
                  <a:schemeClr val="tx1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09" name="Espace réservé de la date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210" name="Espace réservé du pied de page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211" name="Espace réservé du numéro de diapositive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800850" cy="1325880"/>
          </a:xfrm>
        </p:spPr>
        <p:txBody>
          <a:bodyPr rtlCol="0" anchor="t" anchorCtr="0"/>
          <a:lstStyle>
            <a:lvl1pPr>
              <a:defRPr lang="fr-F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C962441-913E-484B-806B-8AD5CE67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3209" y="-16980"/>
            <a:ext cx="4096193" cy="6874980"/>
            <a:chOff x="-33209" y="-16980"/>
            <a:chExt cx="4096193" cy="68749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11888" y="0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14860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>
              <a:off x="2033016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2033016" y="40596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pic>
          <p:nvPicPr>
            <p:cNvPr id="35" name="Image 34" descr="Motif à bandes noir et blanc&#10;&#10;Description générée automatiquement avec un niveau de confiance faibl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36" name="Graphisme 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6980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pic>
          <p:nvPicPr>
            <p:cNvPr id="38" name="Graphisme 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84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-9868" y="2000264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e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e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e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e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e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e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e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e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fr-FR"/>
                              </a:defPPr>
                            </a:lstStyle>
                            <a:p>
                              <a:pPr algn="ctr" rtl="0"/>
                              <a:r>
                                <a:rPr lang="fr-FR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e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fr-FR"/>
                              </a:defPPr>
                            </a:lstStyle>
                            <a:p>
                              <a:pPr algn="ctr" rtl="0"/>
                              <a:r>
                                <a:rPr lang="fr-FR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e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fr-FR"/>
                            </a:defPPr>
                          </a:lstStyle>
                          <a:p>
                            <a:pPr algn="ctr" rtl="0"/>
                            <a:r>
                              <a:rPr lang="fr-F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e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fr-FR"/>
                          </a:defPPr>
                        </a:lstStyle>
                        <a:p>
                          <a:pPr algn="ctr" rtl="0"/>
                          <a:r>
                            <a:rPr lang="fr-F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e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fr-FR"/>
                        </a:defPPr>
                      </a:lstStyle>
                      <a:p>
                        <a:pPr algn="ctr" rtl="0"/>
                        <a:r>
                          <a:rPr lang="fr-FR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e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fr-FR"/>
                      </a:defPPr>
                    </a:lstStyle>
                    <a:p>
                      <a:pPr algn="ctr" rtl="0"/>
                      <a:r>
                        <a:rPr lang="fr-FR"/>
                        <a:t> </a:t>
                      </a:r>
                    </a:p>
                  </p:txBody>
                </p:sp>
              </p:grpSp>
              <p:sp>
                <p:nvSpPr>
                  <p:cNvPr id="50" name="Ovale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</a:lstStyle>
                  <a:p>
                    <a:pPr algn="ctr" rtl="0"/>
                    <a:r>
                      <a:rPr lang="fr-FR"/>
                      <a:t> </a:t>
                    </a:r>
                  </a:p>
                </p:txBody>
              </p:sp>
            </p:grpSp>
            <p:sp>
              <p:nvSpPr>
                <p:cNvPr id="44" name="Ovale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</a:lstStyle>
                <a:p>
                  <a:pPr algn="ctr" rtl="0"/>
                  <a:r>
                    <a:rPr lang="fr-FR"/>
                    <a:t> </a:t>
                  </a:r>
                </a:p>
              </p:txBody>
            </p:sp>
            <p:sp>
              <p:nvSpPr>
                <p:cNvPr id="45" name="Ovale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</a:lstStyle>
                <a:p>
                  <a:pPr algn="ctr" rtl="0"/>
                  <a:r>
                    <a:rPr lang="fr-FR"/>
                    <a:t> </a:t>
                  </a:r>
                </a:p>
              </p:txBody>
            </p:sp>
            <p:sp>
              <p:nvSpPr>
                <p:cNvPr id="46" name="Ovale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</a:lstStyle>
                <a:p>
                  <a:pPr algn="ctr" rtl="0"/>
                  <a:r>
                    <a:rPr lang="fr-FR"/>
                    <a:t> </a:t>
                  </a:r>
                </a:p>
              </p:txBody>
            </p:sp>
            <p:sp>
              <p:nvSpPr>
                <p:cNvPr id="47" name="Ovale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</a:lstStyle>
                <a:p>
                  <a:pPr algn="ctr" rtl="0"/>
                  <a:r>
                    <a:rPr lang="fr-FR"/>
                    <a:t> </a:t>
                  </a:r>
                </a:p>
              </p:txBody>
            </p:sp>
            <p:sp>
              <p:nvSpPr>
                <p:cNvPr id="48" name="Ovale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</a:lstStyle>
                <a:p>
                  <a:pPr algn="ctr" rtl="0"/>
                  <a:r>
                    <a:rPr lang="fr-FR"/>
                    <a:t> </a:t>
                  </a:r>
                </a:p>
              </p:txBody>
            </p:sp>
          </p:grpSp>
          <p:sp>
            <p:nvSpPr>
              <p:cNvPr id="42" name="Ovale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52952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62" name="Forme libre : Forme 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-33209" y="199954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3209" y="2009066"/>
              <a:ext cx="3017520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e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2923530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75" name="Espace réservé du texte 9">
            <a:extLst>
              <a:ext uri="{FF2B5EF4-FFF2-40B4-BE49-F238E27FC236}">
                <a16:creationId xmlns:a16="http://schemas.microsoft.com/office/drawing/2014/main" id="{4416EFAA-C2FD-4F04-91E3-9F1FA3533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fr-FR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72" name="Espace réservé du texte 9">
            <a:extLst>
              <a:ext uri="{FF2B5EF4-FFF2-40B4-BE49-F238E27FC236}">
                <a16:creationId xmlns:a16="http://schemas.microsoft.com/office/drawing/2014/main" id="{0BAC0AED-8273-498E-ABB8-65CD10B00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4900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fr-FR" sz="1400">
                <a:solidFill>
                  <a:schemeClr val="tx2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92" name="Espace réservé du texte 9">
            <a:extLst>
              <a:ext uri="{FF2B5EF4-FFF2-40B4-BE49-F238E27FC236}">
                <a16:creationId xmlns:a16="http://schemas.microsoft.com/office/drawing/2014/main" id="{0FACFED0-6B1D-4868-929E-C9101D8B7D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38777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fr-FR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74" name="Espace réservé du texte 9">
            <a:extLst>
              <a:ext uri="{FF2B5EF4-FFF2-40B4-BE49-F238E27FC236}">
                <a16:creationId xmlns:a16="http://schemas.microsoft.com/office/drawing/2014/main" id="{A3276736-0B83-4D4F-B7D9-AAEF95E38A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5924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fr-FR" sz="1400">
                <a:solidFill>
                  <a:schemeClr val="tx2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95" name="Espace réservé du texte 9">
            <a:extLst>
              <a:ext uri="{FF2B5EF4-FFF2-40B4-BE49-F238E27FC236}">
                <a16:creationId xmlns:a16="http://schemas.microsoft.com/office/drawing/2014/main" id="{B57AD20F-1E1B-4FD3-8A76-E07A91002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760" y="3838956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fr-FR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93" name="Espace réservé du texte 9">
            <a:extLst>
              <a:ext uri="{FF2B5EF4-FFF2-40B4-BE49-F238E27FC236}">
                <a16:creationId xmlns:a16="http://schemas.microsoft.com/office/drawing/2014/main" id="{6688431F-3AD3-44AD-A5DF-E032B167CC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760" y="4255479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fr-FR" sz="1400">
                <a:solidFill>
                  <a:schemeClr val="tx2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96" name="Espace réservé du texte 9">
            <a:extLst>
              <a:ext uri="{FF2B5EF4-FFF2-40B4-BE49-F238E27FC236}">
                <a16:creationId xmlns:a16="http://schemas.microsoft.com/office/drawing/2014/main" id="{F1B1DAAB-37E2-4803-8DF8-A56E6FFF05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5924" y="3838956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fr-FR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94" name="Espace réservé du texte 9">
            <a:extLst>
              <a:ext uri="{FF2B5EF4-FFF2-40B4-BE49-F238E27FC236}">
                <a16:creationId xmlns:a16="http://schemas.microsoft.com/office/drawing/2014/main" id="{E9E9B407-35B1-4B56-BB6A-4895E5AC4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35924" y="4252806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fr-FR" sz="1400">
                <a:solidFill>
                  <a:schemeClr val="tx2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9" name="Espace réservé de la date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70" name="Espace réservé du pied de page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71" name="Espace réservé du numéro de diapositive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du produi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rtlCol="0" anchor="t" anchorCtr="0"/>
          <a:lstStyle>
            <a:lvl1pPr>
              <a:defRPr lang="fr-F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1" name="Rectangle 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pic>
            <p:nvPicPr>
              <p:cNvPr id="8" name="Graphisme 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pic>
            <p:nvPicPr>
              <p:cNvPr id="35" name="Image 34" descr="Motif à bandes noir et blanc&#10;&#10;Description générée automatiquement avec un niveau de confiance faible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Graphisme 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pic>
            <p:nvPicPr>
              <p:cNvPr id="38" name="Graphisme 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Groupe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Groupe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Groupe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Groupe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Groupe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Groupe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Groupe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Ovale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>
                                <a:defPPr>
                                  <a:defRPr lang="fr-FR"/>
                                </a:defPPr>
                              </a:lstStyle>
                              <a:p>
                                <a:pPr algn="ctr" rtl="0"/>
                                <a:r>
                                  <a:rPr lang="fr-FR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Ovale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>
                                <a:defPPr>
                                  <a:defRPr lang="fr-FR"/>
                                </a:defPPr>
                              </a:lstStyle>
                              <a:p>
                                <a:pPr algn="ctr" rtl="0"/>
                                <a:r>
                                  <a:rPr lang="fr-FR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Ovale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fr-FR"/>
                              </a:defPPr>
                            </a:lstStyle>
                            <a:p>
                              <a:pPr algn="ctr" rtl="0"/>
                              <a:r>
                                <a:rPr lang="fr-FR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Ovale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fr-FR"/>
                            </a:defPPr>
                          </a:lstStyle>
                          <a:p>
                            <a:pPr algn="ctr" rtl="0"/>
                            <a:r>
                              <a:rPr lang="fr-F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Ovale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fr-FR"/>
                          </a:defPPr>
                        </a:lstStyle>
                        <a:p>
                          <a:pPr algn="ctr" rtl="0"/>
                          <a:r>
                            <a:rPr lang="fr-F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Ovale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fr-FR"/>
                        </a:defPPr>
                      </a:lstStyle>
                      <a:p>
                        <a:pPr algn="ctr" rtl="0"/>
                        <a:r>
                          <a:rPr lang="fr-FR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Ovale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fr-FR"/>
                      </a:defPPr>
                    </a:lstStyle>
                    <a:p>
                      <a:pPr algn="ctr" rtl="0"/>
                      <a:r>
                        <a:rPr lang="fr-FR"/>
                        <a:t> </a:t>
                      </a:r>
                    </a:p>
                  </p:txBody>
                </p:sp>
              </p:grpSp>
              <p:sp>
                <p:nvSpPr>
                  <p:cNvPr id="44" name="Ovale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</a:lstStyle>
                  <a:p>
                    <a:pPr algn="ctr" rtl="0"/>
                    <a:r>
                      <a:rPr lang="fr-FR"/>
                      <a:t> </a:t>
                    </a:r>
                  </a:p>
                </p:txBody>
              </p:sp>
              <p:sp>
                <p:nvSpPr>
                  <p:cNvPr id="45" name="Ovale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</a:lstStyle>
                  <a:p>
                    <a:pPr algn="ctr" rtl="0"/>
                    <a:r>
                      <a:rPr lang="fr-FR"/>
                      <a:t> </a:t>
                    </a:r>
                  </a:p>
                </p:txBody>
              </p:sp>
              <p:sp>
                <p:nvSpPr>
                  <p:cNvPr id="46" name="Ovale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</a:lstStyle>
                  <a:p>
                    <a:pPr algn="ctr" rtl="0"/>
                    <a:r>
                      <a:rPr lang="fr-FR"/>
                      <a:t> </a:t>
                    </a:r>
                  </a:p>
                </p:txBody>
              </p:sp>
              <p:sp>
                <p:nvSpPr>
                  <p:cNvPr id="47" name="Ovale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</a:lstStyle>
                  <a:p>
                    <a:pPr algn="ctr" rtl="0"/>
                    <a:r>
                      <a:rPr lang="fr-FR"/>
                      <a:t> </a:t>
                    </a:r>
                  </a:p>
                </p:txBody>
              </p:sp>
              <p:sp>
                <p:nvSpPr>
                  <p:cNvPr id="48" name="Ovale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</a:lstStyle>
                  <a:p>
                    <a:pPr algn="ctr" rtl="0"/>
                    <a:r>
                      <a:rPr lang="fr-FR"/>
                      <a:t> </a:t>
                    </a:r>
                  </a:p>
                </p:txBody>
              </p:sp>
            </p:grpSp>
            <p:sp>
              <p:nvSpPr>
                <p:cNvPr id="42" name="Ovale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</a:lstStyle>
                <a:p>
                  <a:pPr algn="ctr" rtl="0"/>
                  <a:r>
                    <a:rPr lang="fr-FR"/>
                    <a:t> 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62" name="Forme libre : Forme 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e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</p:grpSp>
      </p:grpSp>
      <p:sp>
        <p:nvSpPr>
          <p:cNvPr id="69" name="Espace réservé du texte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fr-FR" sz="1400">
                <a:solidFill>
                  <a:schemeClr val="tx1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0" name="Espace réservé du texte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68" name="Espace réservé du texte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fr-FR" sz="1400">
                <a:solidFill>
                  <a:schemeClr val="tx1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3" name="Espace réservé du texte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71" name="Espace réservé du texte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fr-FR" sz="1400">
                <a:solidFill>
                  <a:schemeClr val="tx1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4" name="Espace réservé du texte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72" name="Espace réservé du texte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fr-FR" sz="1400">
                <a:solidFill>
                  <a:schemeClr val="tx1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5" name="Espace réservé de la date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66" name="Espace réservé du pied de page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Titre du pitch deck</a:t>
            </a:r>
          </a:p>
        </p:txBody>
      </p:sp>
      <p:sp>
        <p:nvSpPr>
          <p:cNvPr id="67" name="Espace réservé du numéro de diapositive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40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à gauch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8" name="Graphisme 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rtlCol="0" anchor="t" anchorCtr="0"/>
          <a:lstStyle>
            <a:lvl1pPr>
              <a:defRPr lang="fr-F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fr-FR" sz="1800">
                <a:solidFill>
                  <a:schemeClr val="tx2"/>
                </a:solidFill>
              </a:defRPr>
            </a:lvl1pPr>
            <a:lvl2pPr marL="457200" indent="0">
              <a:buNone/>
              <a:defRPr lang="fr-FR" sz="1800"/>
            </a:lvl2pPr>
            <a:lvl3pPr marL="914400" indent="0">
              <a:buNone/>
              <a:defRPr lang="fr-FR" sz="18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35" name="Image 34" descr="Motif à bandes noir et blanc&#10;&#10;Description générée automatiquement avec un niveau de confiance faible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Graphisme 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38" name="Graphisme 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e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e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e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e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e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e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fr-FR"/>
                            </a:defPPr>
                          </a:lstStyle>
                          <a:p>
                            <a:pPr algn="ctr" rtl="0"/>
                            <a:r>
                              <a:rPr lang="fr-FR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e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fr-FR"/>
                            </a:defPPr>
                          </a:lstStyle>
                          <a:p>
                            <a:pPr algn="ctr" rtl="0"/>
                            <a:r>
                              <a:rPr lang="fr-F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e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fr-FR"/>
                          </a:defPPr>
                        </a:lstStyle>
                        <a:p>
                          <a:pPr algn="ctr" rtl="0"/>
                          <a:r>
                            <a:rPr lang="fr-F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e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fr-FR"/>
                        </a:defPPr>
                      </a:lstStyle>
                      <a:p>
                        <a:pPr algn="ctr" rtl="0"/>
                        <a:r>
                          <a:rPr lang="fr-FR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e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fr-FR"/>
                      </a:defPPr>
                    </a:lstStyle>
                    <a:p>
                      <a:pPr algn="ctr" rtl="0"/>
                      <a:r>
                        <a:rPr lang="fr-FR"/>
                        <a:t> </a:t>
                      </a:r>
                    </a:p>
                  </p:txBody>
                </p:sp>
              </p:grpSp>
              <p:sp>
                <p:nvSpPr>
                  <p:cNvPr id="52" name="Ovale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</a:lstStyle>
                  <a:p>
                    <a:pPr algn="ctr" rtl="0"/>
                    <a:r>
                      <a:rPr lang="fr-FR"/>
                      <a:t> </a:t>
                    </a:r>
                  </a:p>
                </p:txBody>
              </p:sp>
            </p:grpSp>
            <p:sp>
              <p:nvSpPr>
                <p:cNvPr id="50" name="Ovale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</a:lstStyle>
                <a:p>
                  <a:pPr algn="ctr" rtl="0"/>
                  <a:r>
                    <a:rPr lang="fr-FR"/>
                    <a:t> </a:t>
                  </a:r>
                </a:p>
              </p:txBody>
            </p:sp>
          </p:grpSp>
          <p:sp>
            <p:nvSpPr>
              <p:cNvPr id="44" name="Ovale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45" name="Ovale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46" name="Ovale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47" name="Ovale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48" name="Ovale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</p:grp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r>
                <a:rPr lang="fr-FR"/>
                <a:t>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62" name="Forme libre : Forme 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e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67" name="Espace réservé de la date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68" name="Espace réservé du pied de page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Titre du pitch deck</a:t>
            </a:r>
          </a:p>
        </p:txBody>
      </p:sp>
      <p:sp>
        <p:nvSpPr>
          <p:cNvPr id="69" name="Espace réservé du numéro de diapositive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629CA98-D89C-4A69-9A55-8D6C17DCDDF0}"/>
              </a:ext>
            </a:extLst>
          </p:cNvPr>
          <p:cNvSpPr/>
          <p:nvPr userDrawn="1"/>
        </p:nvSpPr>
        <p:spPr>
          <a:xfrm>
            <a:off x="2029040" y="4775407"/>
            <a:ext cx="2029968" cy="2077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5937" y="1098339"/>
            <a:ext cx="5099392" cy="2264112"/>
          </a:xfrm>
        </p:spPr>
        <p:txBody>
          <a:bodyPr rtlCol="0" anchor="b"/>
          <a:lstStyle>
            <a:lvl1pPr algn="ctr">
              <a:defRPr lang="fr-FR"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dirty="0"/>
              <a:t>Cliquez pour AJOUTER UN TITRE</a:t>
            </a:r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>
            <a:off x="0" y="4056331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20" name="Graphisme 19">
            <a:extLst>
              <a:ext uri="{FF2B5EF4-FFF2-40B4-BE49-F238E27FC236}">
                <a16:creationId xmlns:a16="http://schemas.microsoft.com/office/drawing/2014/main" id="{7FF8CD3D-0C64-4277-97B2-200B96EE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4069288"/>
            <a:ext cx="2029968" cy="2029968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12C5F573-21FC-4A6F-B46F-5583E20C9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027141" y="-4303"/>
            <a:ext cx="2029968" cy="2029968"/>
          </a:xfrm>
          <a:prstGeom prst="rect">
            <a:avLst/>
          </a:prstGeom>
        </p:spPr>
      </p:pic>
      <p:pic>
        <p:nvPicPr>
          <p:cNvPr id="31" name="Graphisme 30">
            <a:extLst>
              <a:ext uri="{FF2B5EF4-FFF2-40B4-BE49-F238E27FC236}">
                <a16:creationId xmlns:a16="http://schemas.microsoft.com/office/drawing/2014/main" id="{C9BCCD2C-CC79-48FF-A486-98ECEAC479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2029968" cy="202996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3CEE5D2-51CF-4C1A-9AF9-A5B47F445229}"/>
              </a:ext>
            </a:extLst>
          </p:cNvPr>
          <p:cNvSpPr/>
          <p:nvPr userDrawn="1"/>
        </p:nvSpPr>
        <p:spPr>
          <a:xfrm>
            <a:off x="0" y="6098433"/>
            <a:ext cx="2029968" cy="759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276EF4-F1D1-402C-B97B-0FC1233B73CD}"/>
              </a:ext>
            </a:extLst>
          </p:cNvPr>
          <p:cNvSpPr/>
          <p:nvPr userDrawn="1"/>
        </p:nvSpPr>
        <p:spPr>
          <a:xfrm flipH="1">
            <a:off x="0" y="2027186"/>
            <a:ext cx="2032942" cy="20299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grpSp>
        <p:nvGrpSpPr>
          <p:cNvPr id="138" name="Groupe 137">
            <a:extLst>
              <a:ext uri="{FF2B5EF4-FFF2-40B4-BE49-F238E27FC236}">
                <a16:creationId xmlns:a16="http://schemas.microsoft.com/office/drawing/2014/main" id="{3D46E3B0-0F8F-4E75-AD2A-BF3A1C38F037}"/>
              </a:ext>
            </a:extLst>
          </p:cNvPr>
          <p:cNvGrpSpPr/>
          <p:nvPr userDrawn="1"/>
        </p:nvGrpSpPr>
        <p:grpSpPr>
          <a:xfrm>
            <a:off x="23853" y="2069719"/>
            <a:ext cx="1965960" cy="1965960"/>
            <a:chOff x="5361924" y="7472790"/>
            <a:chExt cx="1828800" cy="1828800"/>
          </a:xfrm>
        </p:grpSpPr>
        <p:grpSp>
          <p:nvGrpSpPr>
            <p:cNvPr id="139" name="Groupe 138">
              <a:extLst>
                <a:ext uri="{FF2B5EF4-FFF2-40B4-BE49-F238E27FC236}">
                  <a16:creationId xmlns:a16="http://schemas.microsoft.com/office/drawing/2014/main" id="{B53A840E-AAAC-4D05-88B2-8B4C8FD1EB81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41" name="Groupe 140">
                <a:extLst>
                  <a:ext uri="{FF2B5EF4-FFF2-40B4-BE49-F238E27FC236}">
                    <a16:creationId xmlns:a16="http://schemas.microsoft.com/office/drawing/2014/main" id="{EC1BCB15-E86F-40CB-912C-0693B61651B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47" name="Groupe 146">
                  <a:extLst>
                    <a:ext uri="{FF2B5EF4-FFF2-40B4-BE49-F238E27FC236}">
                      <a16:creationId xmlns:a16="http://schemas.microsoft.com/office/drawing/2014/main" id="{5B5D7ECD-062C-480C-A3E0-D2E37B0077AB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49" name="Groupe 148">
                    <a:extLst>
                      <a:ext uri="{FF2B5EF4-FFF2-40B4-BE49-F238E27FC236}">
                        <a16:creationId xmlns:a16="http://schemas.microsoft.com/office/drawing/2014/main" id="{CCCE649A-9FBD-4E7D-921B-CA0C2263A3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51" name="Groupe 150">
                      <a:extLst>
                        <a:ext uri="{FF2B5EF4-FFF2-40B4-BE49-F238E27FC236}">
                          <a16:creationId xmlns:a16="http://schemas.microsoft.com/office/drawing/2014/main" id="{992A05A5-83FF-4AE4-B0EF-FE196433487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53" name="Groupe 152">
                        <a:extLst>
                          <a:ext uri="{FF2B5EF4-FFF2-40B4-BE49-F238E27FC236}">
                            <a16:creationId xmlns:a16="http://schemas.microsoft.com/office/drawing/2014/main" id="{D56D5269-FA99-4E96-A20D-0DE0E385675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55" name="Groupe 154">
                          <a:extLst>
                            <a:ext uri="{FF2B5EF4-FFF2-40B4-BE49-F238E27FC236}">
                              <a16:creationId xmlns:a16="http://schemas.microsoft.com/office/drawing/2014/main" id="{87498AF2-DD8D-4309-8328-2E756E3C44E8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57" name="Ovale 156">
                            <a:extLst>
                              <a:ext uri="{FF2B5EF4-FFF2-40B4-BE49-F238E27FC236}">
                                <a16:creationId xmlns:a16="http://schemas.microsoft.com/office/drawing/2014/main" id="{ACC35BE0-4D6C-4986-AD7D-BD7C1E25B83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fr-FR"/>
                            </a:defPPr>
                          </a:lstStyle>
                          <a:p>
                            <a:pPr algn="ctr" rtl="0"/>
                            <a:r>
                              <a:rPr lang="fr-FR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58" name="Ovale 157">
                            <a:extLst>
                              <a:ext uri="{FF2B5EF4-FFF2-40B4-BE49-F238E27FC236}">
                                <a16:creationId xmlns:a16="http://schemas.microsoft.com/office/drawing/2014/main" id="{7B9715F0-8B83-459F-9ABA-77381FF568D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fr-FR"/>
                            </a:defPPr>
                          </a:lstStyle>
                          <a:p>
                            <a:pPr algn="ctr" rtl="0"/>
                            <a:r>
                              <a:rPr lang="fr-F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56" name="Ovale 155">
                          <a:extLst>
                            <a:ext uri="{FF2B5EF4-FFF2-40B4-BE49-F238E27FC236}">
                              <a16:creationId xmlns:a16="http://schemas.microsoft.com/office/drawing/2014/main" id="{27230BAF-E9FF-4746-8F48-B39560E1B202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5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fr-FR"/>
                          </a:defPPr>
                        </a:lstStyle>
                        <a:p>
                          <a:pPr algn="ctr" rtl="0"/>
                          <a:r>
                            <a:rPr lang="fr-F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54" name="Ovale 153">
                        <a:extLst>
                          <a:ext uri="{FF2B5EF4-FFF2-40B4-BE49-F238E27FC236}">
                            <a16:creationId xmlns:a16="http://schemas.microsoft.com/office/drawing/2014/main" id="{1085FE6C-E5E9-494C-8FA8-625B1312B9A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fr-FR"/>
                        </a:defPPr>
                      </a:lstStyle>
                      <a:p>
                        <a:pPr algn="ctr" rtl="0"/>
                        <a:r>
                          <a:rPr lang="fr-FR"/>
                          <a:t> </a:t>
                        </a:r>
                      </a:p>
                    </p:txBody>
                  </p:sp>
                </p:grpSp>
                <p:sp>
                  <p:nvSpPr>
                    <p:cNvPr id="152" name="Ovale 151">
                      <a:extLst>
                        <a:ext uri="{FF2B5EF4-FFF2-40B4-BE49-F238E27FC236}">
                          <a16:creationId xmlns:a16="http://schemas.microsoft.com/office/drawing/2014/main" id="{B8D77279-E4F6-4D92-9B0B-8D62F9FE1E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fr-FR"/>
                      </a:defPPr>
                    </a:lstStyle>
                    <a:p>
                      <a:pPr algn="ctr" rtl="0"/>
                      <a:r>
                        <a:rPr lang="fr-FR"/>
                        <a:t> </a:t>
                      </a:r>
                    </a:p>
                  </p:txBody>
                </p:sp>
              </p:grpSp>
              <p:sp>
                <p:nvSpPr>
                  <p:cNvPr id="150" name="Ovale 149">
                    <a:extLst>
                      <a:ext uri="{FF2B5EF4-FFF2-40B4-BE49-F238E27FC236}">
                        <a16:creationId xmlns:a16="http://schemas.microsoft.com/office/drawing/2014/main" id="{E74AC325-3B12-4159-8AED-4E3E710DA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</a:lstStyle>
                  <a:p>
                    <a:pPr algn="ctr" rtl="0"/>
                    <a:r>
                      <a:rPr lang="fr-FR"/>
                      <a:t> </a:t>
                    </a:r>
                  </a:p>
                </p:txBody>
              </p:sp>
            </p:grpSp>
            <p:sp>
              <p:nvSpPr>
                <p:cNvPr id="148" name="Ovale 147">
                  <a:extLst>
                    <a:ext uri="{FF2B5EF4-FFF2-40B4-BE49-F238E27FC236}">
                      <a16:creationId xmlns:a16="http://schemas.microsoft.com/office/drawing/2014/main" id="{EC1B4FD8-2FC5-40DA-8440-404078550805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</a:lstStyle>
                <a:p>
                  <a:pPr algn="ctr" rtl="0"/>
                  <a:r>
                    <a:rPr lang="fr-FR"/>
                    <a:t> </a:t>
                  </a:r>
                </a:p>
              </p:txBody>
            </p:sp>
          </p:grpSp>
          <p:sp>
            <p:nvSpPr>
              <p:cNvPr id="142" name="Ovale 141">
                <a:extLst>
                  <a:ext uri="{FF2B5EF4-FFF2-40B4-BE49-F238E27FC236}">
                    <a16:creationId xmlns:a16="http://schemas.microsoft.com/office/drawing/2014/main" id="{DDE43C9A-47FE-47FA-B683-4BEFC34DFA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143" name="Ovale 142">
                <a:extLst>
                  <a:ext uri="{FF2B5EF4-FFF2-40B4-BE49-F238E27FC236}">
                    <a16:creationId xmlns:a16="http://schemas.microsoft.com/office/drawing/2014/main" id="{D323EF77-802B-4532-87E0-12D961E906AE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144" name="Ovale 143">
                <a:extLst>
                  <a:ext uri="{FF2B5EF4-FFF2-40B4-BE49-F238E27FC236}">
                    <a16:creationId xmlns:a16="http://schemas.microsoft.com/office/drawing/2014/main" id="{5845FD57-5942-47C9-B349-B3937BE5A454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145" name="Ovale 144">
                <a:extLst>
                  <a:ext uri="{FF2B5EF4-FFF2-40B4-BE49-F238E27FC236}">
                    <a16:creationId xmlns:a16="http://schemas.microsoft.com/office/drawing/2014/main" id="{7C426FE0-2810-40DD-934D-F291980CBDE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146" name="Ovale 145">
                <a:extLst>
                  <a:ext uri="{FF2B5EF4-FFF2-40B4-BE49-F238E27FC236}">
                    <a16:creationId xmlns:a16="http://schemas.microsoft.com/office/drawing/2014/main" id="{97A62AD5-3E4C-4375-A938-C7DC05A7F250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</p:grpSp>
        <p:sp>
          <p:nvSpPr>
            <p:cNvPr id="140" name="Ovale 139">
              <a:extLst>
                <a:ext uri="{FF2B5EF4-FFF2-40B4-BE49-F238E27FC236}">
                  <a16:creationId xmlns:a16="http://schemas.microsoft.com/office/drawing/2014/main" id="{2264E16F-857A-4567-9C09-01F8BA03FE22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r>
                <a:rPr lang="fr-FR"/>
                <a:t> </a:t>
              </a:r>
            </a:p>
          </p:txBody>
        </p:sp>
      </p:grpSp>
      <p:sp>
        <p:nvSpPr>
          <p:cNvPr id="38" name="Forme libre : Forme 37">
            <a:extLst>
              <a:ext uri="{FF2B5EF4-FFF2-40B4-BE49-F238E27FC236}">
                <a16:creationId xmlns:a16="http://schemas.microsoft.com/office/drawing/2014/main" id="{73657794-F7A3-4030-9C54-38517D2C6C61}"/>
              </a:ext>
            </a:extLst>
          </p:cNvPr>
          <p:cNvSpPr/>
          <p:nvPr userDrawn="1"/>
        </p:nvSpPr>
        <p:spPr>
          <a:xfrm>
            <a:off x="0" y="2025665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65556A-38A5-4BA5-9A40-33F02F960B1E}"/>
              </a:ext>
            </a:extLst>
          </p:cNvPr>
          <p:cNvSpPr/>
          <p:nvPr userDrawn="1"/>
        </p:nvSpPr>
        <p:spPr>
          <a:xfrm>
            <a:off x="2033943" y="2033993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900790-71B8-45C8-9B6D-07E23CEA7632}"/>
              </a:ext>
            </a:extLst>
          </p:cNvPr>
          <p:cNvSpPr/>
          <p:nvPr userDrawn="1"/>
        </p:nvSpPr>
        <p:spPr>
          <a:xfrm>
            <a:off x="2029968" y="4059798"/>
            <a:ext cx="2029968" cy="7595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328AC969-4FA2-44AD-A273-2A0B7839749F}"/>
              </a:ext>
            </a:extLst>
          </p:cNvPr>
          <p:cNvSpPr/>
          <p:nvPr userDrawn="1"/>
        </p:nvSpPr>
        <p:spPr>
          <a:xfrm>
            <a:off x="6101628" y="4053385"/>
            <a:ext cx="3178103" cy="2799549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Graphisme 10">
            <a:extLst>
              <a:ext uri="{FF2B5EF4-FFF2-40B4-BE49-F238E27FC236}">
                <a16:creationId xmlns:a16="http://schemas.microsoft.com/office/drawing/2014/main" id="{91CB31D0-C621-4EF7-AE25-5C3BCD5882C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239" y="2029625"/>
            <a:ext cx="2029878" cy="2023760"/>
          </a:xfrm>
          <a:prstGeom prst="rect">
            <a:avLst/>
          </a:prstGeom>
        </p:spPr>
      </p:pic>
      <p:pic>
        <p:nvPicPr>
          <p:cNvPr id="69" name="Graphisme 68">
            <a:extLst>
              <a:ext uri="{FF2B5EF4-FFF2-40B4-BE49-F238E27FC236}">
                <a16:creationId xmlns:a16="http://schemas.microsoft.com/office/drawing/2014/main" id="{B2CC2F02-F98F-4E69-AA01-CCF96A602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220" y="4055808"/>
            <a:ext cx="2029968" cy="2029968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E05B395-CB62-452B-A84F-936AD8EDDA92}"/>
              </a:ext>
            </a:extLst>
          </p:cNvPr>
          <p:cNvSpPr/>
          <p:nvPr userDrawn="1"/>
        </p:nvSpPr>
        <p:spPr>
          <a:xfrm>
            <a:off x="4058754" y="4060579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73" name="Graphisme 72">
            <a:extLst>
              <a:ext uri="{FF2B5EF4-FFF2-40B4-BE49-F238E27FC236}">
                <a16:creationId xmlns:a16="http://schemas.microsoft.com/office/drawing/2014/main" id="{2622C30D-68C5-43FD-997F-CFD4DD72E1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4074136" y="4059923"/>
            <a:ext cx="2029968" cy="2029968"/>
          </a:xfrm>
          <a:prstGeom prst="rect">
            <a:avLst/>
          </a:prstGeom>
        </p:spPr>
      </p:pic>
      <p:pic>
        <p:nvPicPr>
          <p:cNvPr id="35" name="Image 34" descr="Motif à bandes noir et blanc&#10;&#10;Description générée automatiquement avec un niveau de confiance faible">
            <a:extLst>
              <a:ext uri="{FF2B5EF4-FFF2-40B4-BE49-F238E27FC236}">
                <a16:creationId xmlns:a16="http://schemas.microsoft.com/office/drawing/2014/main" id="{AC3CDBDC-6EB4-4B7D-A9F6-4CFA748349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2" y="3062893"/>
            <a:ext cx="2019299" cy="999451"/>
          </a:xfrm>
          <a:prstGeom prst="rect">
            <a:avLst/>
          </a:prstGeom>
        </p:spPr>
      </p:pic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34457344-691C-417A-9C29-5AD8ABC43E5A}"/>
              </a:ext>
            </a:extLst>
          </p:cNvPr>
          <p:cNvGrpSpPr/>
          <p:nvPr userDrawn="1"/>
        </p:nvGrpSpPr>
        <p:grpSpPr>
          <a:xfrm>
            <a:off x="2034619" y="4836676"/>
            <a:ext cx="1965960" cy="1965960"/>
            <a:chOff x="5361924" y="7472790"/>
            <a:chExt cx="1828800" cy="1828800"/>
          </a:xfrm>
        </p:grpSpPr>
        <p:grpSp>
          <p:nvGrpSpPr>
            <p:cNvPr id="163" name="Groupe 162">
              <a:extLst>
                <a:ext uri="{FF2B5EF4-FFF2-40B4-BE49-F238E27FC236}">
                  <a16:creationId xmlns:a16="http://schemas.microsoft.com/office/drawing/2014/main" id="{68DDC918-5A9B-4D14-98A4-9002D8520FD4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65" name="Groupe 164">
                <a:extLst>
                  <a:ext uri="{FF2B5EF4-FFF2-40B4-BE49-F238E27FC236}">
                    <a16:creationId xmlns:a16="http://schemas.microsoft.com/office/drawing/2014/main" id="{2366D07F-988F-459E-BBD3-15126F92902E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73" name="Groupe 172">
                  <a:extLst>
                    <a:ext uri="{FF2B5EF4-FFF2-40B4-BE49-F238E27FC236}">
                      <a16:creationId xmlns:a16="http://schemas.microsoft.com/office/drawing/2014/main" id="{6CCACE8C-699F-4B10-BA84-94167BA05CC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6" name="Groupe 175">
                    <a:extLst>
                      <a:ext uri="{FF2B5EF4-FFF2-40B4-BE49-F238E27FC236}">
                        <a16:creationId xmlns:a16="http://schemas.microsoft.com/office/drawing/2014/main" id="{59F49E32-0B71-4676-8012-BA971DA2100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78" name="Groupe 177">
                      <a:extLst>
                        <a:ext uri="{FF2B5EF4-FFF2-40B4-BE49-F238E27FC236}">
                          <a16:creationId xmlns:a16="http://schemas.microsoft.com/office/drawing/2014/main" id="{DF41FA5A-1504-4DC4-B514-00C377423E7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80" name="Groupe 179">
                        <a:extLst>
                          <a:ext uri="{FF2B5EF4-FFF2-40B4-BE49-F238E27FC236}">
                            <a16:creationId xmlns:a16="http://schemas.microsoft.com/office/drawing/2014/main" id="{68B4610A-A91F-459F-A9C5-9FC624665516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2" name="Groupe 181">
                          <a:extLst>
                            <a:ext uri="{FF2B5EF4-FFF2-40B4-BE49-F238E27FC236}">
                              <a16:creationId xmlns:a16="http://schemas.microsoft.com/office/drawing/2014/main" id="{D794F6E3-A9E3-42A9-93AA-7B9E20AD922D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84" name="Ovale 183">
                            <a:extLst>
                              <a:ext uri="{FF2B5EF4-FFF2-40B4-BE49-F238E27FC236}">
                                <a16:creationId xmlns:a16="http://schemas.microsoft.com/office/drawing/2014/main" id="{90B634B0-4792-4A28-B92A-ACA35F17767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fr-FR"/>
                            </a:defPPr>
                          </a:lstStyle>
                          <a:p>
                            <a:pPr algn="ctr" rtl="0"/>
                            <a:r>
                              <a:rPr lang="fr-FR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85" name="Ovale 184">
                            <a:extLst>
                              <a:ext uri="{FF2B5EF4-FFF2-40B4-BE49-F238E27FC236}">
                                <a16:creationId xmlns:a16="http://schemas.microsoft.com/office/drawing/2014/main" id="{1B466310-2C61-42F1-81EB-2B5BF01B2267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fr-FR"/>
                            </a:defPPr>
                          </a:lstStyle>
                          <a:p>
                            <a:pPr algn="ctr" rtl="0"/>
                            <a:r>
                              <a:rPr lang="fr-F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3" name="Ovale 182">
                          <a:extLst>
                            <a:ext uri="{FF2B5EF4-FFF2-40B4-BE49-F238E27FC236}">
                              <a16:creationId xmlns:a16="http://schemas.microsoft.com/office/drawing/2014/main" id="{53A72A9A-79AE-4A89-8938-7A85E2248DE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fr-FR"/>
                          </a:defPPr>
                        </a:lstStyle>
                        <a:p>
                          <a:pPr algn="ctr" rtl="0"/>
                          <a:r>
                            <a:rPr lang="fr-F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81" name="Ovale 180">
                        <a:extLst>
                          <a:ext uri="{FF2B5EF4-FFF2-40B4-BE49-F238E27FC236}">
                            <a16:creationId xmlns:a16="http://schemas.microsoft.com/office/drawing/2014/main" id="{02618DCD-5B83-4412-9D1A-968C246DCAC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fr-FR"/>
                        </a:defPPr>
                      </a:lstStyle>
                      <a:p>
                        <a:pPr algn="ctr" rtl="0"/>
                        <a:r>
                          <a:rPr lang="fr-FR"/>
                          <a:t> </a:t>
                        </a:r>
                      </a:p>
                    </p:txBody>
                  </p:sp>
                </p:grpSp>
                <p:sp>
                  <p:nvSpPr>
                    <p:cNvPr id="179" name="Ovale 178">
                      <a:extLst>
                        <a:ext uri="{FF2B5EF4-FFF2-40B4-BE49-F238E27FC236}">
                          <a16:creationId xmlns:a16="http://schemas.microsoft.com/office/drawing/2014/main" id="{29B173F9-A6EA-4B31-B4C6-3C8DE08F2F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fr-FR"/>
                      </a:defPPr>
                    </a:lstStyle>
                    <a:p>
                      <a:pPr algn="ctr" rtl="0"/>
                      <a:r>
                        <a:rPr lang="fr-FR"/>
                        <a:t> </a:t>
                      </a:r>
                    </a:p>
                  </p:txBody>
                </p:sp>
              </p:grpSp>
              <p:sp>
                <p:nvSpPr>
                  <p:cNvPr id="177" name="Ovale 176">
                    <a:extLst>
                      <a:ext uri="{FF2B5EF4-FFF2-40B4-BE49-F238E27FC236}">
                        <a16:creationId xmlns:a16="http://schemas.microsoft.com/office/drawing/2014/main" id="{466DB0E2-4B80-4A09-8BCA-9432E1E1D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</a:lstStyle>
                  <a:p>
                    <a:pPr algn="ctr" rtl="0"/>
                    <a:r>
                      <a:rPr lang="fr-FR"/>
                      <a:t> </a:t>
                    </a:r>
                  </a:p>
                </p:txBody>
              </p:sp>
            </p:grpSp>
            <p:sp>
              <p:nvSpPr>
                <p:cNvPr id="174" name="Ovale 173">
                  <a:extLst>
                    <a:ext uri="{FF2B5EF4-FFF2-40B4-BE49-F238E27FC236}">
                      <a16:creationId xmlns:a16="http://schemas.microsoft.com/office/drawing/2014/main" id="{20D2F087-D77F-4913-922E-014FB9DEE63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</a:lstStyle>
                <a:p>
                  <a:pPr algn="ctr" rtl="0"/>
                  <a:r>
                    <a:rPr lang="fr-FR"/>
                    <a:t> </a:t>
                  </a:r>
                </a:p>
              </p:txBody>
            </p:sp>
          </p:grpSp>
          <p:sp>
            <p:nvSpPr>
              <p:cNvPr id="166" name="Ovale 165">
                <a:extLst>
                  <a:ext uri="{FF2B5EF4-FFF2-40B4-BE49-F238E27FC236}">
                    <a16:creationId xmlns:a16="http://schemas.microsoft.com/office/drawing/2014/main" id="{DD44EC19-A244-4489-9CB8-0361CFBFD02F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167" name="Ovale 166">
                <a:extLst>
                  <a:ext uri="{FF2B5EF4-FFF2-40B4-BE49-F238E27FC236}">
                    <a16:creationId xmlns:a16="http://schemas.microsoft.com/office/drawing/2014/main" id="{C5C029E7-6D6D-4D14-8D8E-E407011AF097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169" name="Ovale 168">
                <a:extLst>
                  <a:ext uri="{FF2B5EF4-FFF2-40B4-BE49-F238E27FC236}">
                    <a16:creationId xmlns:a16="http://schemas.microsoft.com/office/drawing/2014/main" id="{4A74D8A7-ACD3-40A3-918D-46DF99BF9F3E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171" name="Ovale 170">
                <a:extLst>
                  <a:ext uri="{FF2B5EF4-FFF2-40B4-BE49-F238E27FC236}">
                    <a16:creationId xmlns:a16="http://schemas.microsoft.com/office/drawing/2014/main" id="{9C994ED9-5124-452B-986B-4782056BCFB3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  <p:sp>
            <p:nvSpPr>
              <p:cNvPr id="172" name="Ovale 171">
                <a:extLst>
                  <a:ext uri="{FF2B5EF4-FFF2-40B4-BE49-F238E27FC236}">
                    <a16:creationId xmlns:a16="http://schemas.microsoft.com/office/drawing/2014/main" id="{8ADCBFB4-9F0A-40FB-A585-2728254E0A7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</p:grpSp>
        <p:sp>
          <p:nvSpPr>
            <p:cNvPr id="164" name="Ovale 163">
              <a:extLst>
                <a:ext uri="{FF2B5EF4-FFF2-40B4-BE49-F238E27FC236}">
                  <a16:creationId xmlns:a16="http://schemas.microsoft.com/office/drawing/2014/main" id="{42E049E2-81A6-45F8-BA9F-DEA21400B1AD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r>
                <a:rPr lang="fr-FR"/>
                <a:t> </a:t>
              </a:r>
            </a:p>
          </p:txBody>
        </p:sp>
      </p:grpSp>
      <p:sp>
        <p:nvSpPr>
          <p:cNvPr id="67" name="Forme libre : Forme 66">
            <a:extLst>
              <a:ext uri="{FF2B5EF4-FFF2-40B4-BE49-F238E27FC236}">
                <a16:creationId xmlns:a16="http://schemas.microsoft.com/office/drawing/2014/main" id="{75F20D6C-6085-4D3F-9186-6895908C97B9}"/>
              </a:ext>
            </a:extLst>
          </p:cNvPr>
          <p:cNvSpPr/>
          <p:nvPr userDrawn="1"/>
        </p:nvSpPr>
        <p:spPr>
          <a:xfrm rot="16200000">
            <a:off x="2537077" y="5335524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C56BE23-DE49-4D55-A6A0-DFE2A870120D}"/>
              </a:ext>
            </a:extLst>
          </p:cNvPr>
          <p:cNvSpPr/>
          <p:nvPr userDrawn="1"/>
        </p:nvSpPr>
        <p:spPr>
          <a:xfrm>
            <a:off x="4058844" y="6089528"/>
            <a:ext cx="2049251" cy="768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92" name="Espace réservé de la date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2" y="6353175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193" name="Espace réservé du pied de page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194" name="Espace réservé du numéro de diapositive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BCF3BD55-FF25-4CA9-8016-81AEB8AA43E8}"/>
              </a:ext>
            </a:extLst>
          </p:cNvPr>
          <p:cNvSpPr/>
          <p:nvPr userDrawn="1"/>
        </p:nvSpPr>
        <p:spPr>
          <a:xfrm>
            <a:off x="5868264" y="1859479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DE09EA6C-7AC2-47BE-95B8-4D3412867BA5}"/>
              </a:ext>
            </a:extLst>
          </p:cNvPr>
          <p:cNvCxnSpPr>
            <a:cxnSpLocks/>
            <a:stCxn id="38" idx="4"/>
          </p:cNvCxnSpPr>
          <p:nvPr userDrawn="1"/>
        </p:nvCxnSpPr>
        <p:spPr>
          <a:xfrm flipV="1">
            <a:off x="0" y="1991841"/>
            <a:ext cx="5931799" cy="3389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sposition de colonne avec icôn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2"/>
            <a:ext cx="9725026" cy="1325880"/>
          </a:xfrm>
        </p:spPr>
        <p:txBody>
          <a:bodyPr rtlCol="0" anchor="t" anchorCtr="0"/>
          <a:lstStyle>
            <a:lvl1pPr>
              <a:defRPr lang="fr-F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60" name="Espace réservé d’image en ligne 59">
            <a:extLst>
              <a:ext uri="{FF2B5EF4-FFF2-40B4-BE49-F238E27FC236}">
                <a16:creationId xmlns:a16="http://schemas.microsoft.com/office/drawing/2014/main" id="{F2FF0A87-B95D-4E75-86C6-E701CBFD430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2469641" y="2184400"/>
            <a:ext cx="914400" cy="914400"/>
          </a:xfrm>
        </p:spPr>
        <p:txBody>
          <a:bodyPr rtlCol="0">
            <a:normAutofit/>
          </a:bodyPr>
          <a:lstStyle>
            <a:lvl1pPr>
              <a:defRPr lang="fr-FR" sz="1200"/>
            </a:lvl1pPr>
          </a:lstStyle>
          <a:p>
            <a:pPr rtl="0"/>
            <a:r>
              <a:rPr lang="fr-FR"/>
              <a:t>Cliquez sur l'icône pour ajouter une image en ligne</a:t>
            </a:r>
            <a:endParaRPr lang="fr-FR" dirty="0"/>
          </a:p>
        </p:txBody>
      </p:sp>
      <p:sp>
        <p:nvSpPr>
          <p:cNvPr id="61" name="Espace réservé d’image en ligne 59">
            <a:extLst>
              <a:ext uri="{FF2B5EF4-FFF2-40B4-BE49-F238E27FC236}">
                <a16:creationId xmlns:a16="http://schemas.microsoft.com/office/drawing/2014/main" id="{EFF0D2F8-0092-4566-A98C-DE7F11F1CC35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5960930" y="2184654"/>
            <a:ext cx="914400" cy="914400"/>
          </a:xfrm>
        </p:spPr>
        <p:txBody>
          <a:bodyPr rtlCol="0">
            <a:normAutofit/>
          </a:bodyPr>
          <a:lstStyle>
            <a:lvl1pPr>
              <a:defRPr lang="fr-FR" sz="1200"/>
            </a:lvl1pPr>
          </a:lstStyle>
          <a:p>
            <a:pPr rtl="0"/>
            <a:r>
              <a:rPr lang="fr-FR"/>
              <a:t>Cliquez sur l'icône pour ajouter une image en ligne</a:t>
            </a:r>
            <a:endParaRPr lang="fr-FR" dirty="0"/>
          </a:p>
        </p:txBody>
      </p:sp>
      <p:sp>
        <p:nvSpPr>
          <p:cNvPr id="62" name="Espace réservé d’image en ligne 59">
            <a:extLst>
              <a:ext uri="{FF2B5EF4-FFF2-40B4-BE49-F238E27FC236}">
                <a16:creationId xmlns:a16="http://schemas.microsoft.com/office/drawing/2014/main" id="{C673B15F-D120-4C48-8834-4E87C6CCDE2C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9439445" y="2184400"/>
            <a:ext cx="914400" cy="914400"/>
          </a:xfrm>
        </p:spPr>
        <p:txBody>
          <a:bodyPr rtlCol="0">
            <a:normAutofit/>
          </a:bodyPr>
          <a:lstStyle>
            <a:lvl1pPr>
              <a:defRPr lang="fr-FR" sz="1200"/>
            </a:lvl1pPr>
          </a:lstStyle>
          <a:p>
            <a:pPr rtl="0"/>
            <a:r>
              <a:rPr lang="fr-FR"/>
              <a:t>Cliquez sur l'icône pour ajouter une image en ligne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5241" y="3366741"/>
            <a:ext cx="2743200" cy="457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241" y="3901419"/>
            <a:ext cx="274320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lang="fr-FR" sz="1600"/>
            </a:lvl1pPr>
            <a:lvl2pPr marL="457200" indent="0" algn="ctr">
              <a:lnSpc>
                <a:spcPts val="2000"/>
              </a:lnSpc>
              <a:buNone/>
              <a:defRPr lang="fr-FR" sz="1600"/>
            </a:lvl2pPr>
            <a:lvl3pPr marL="914400" indent="0" algn="ctr">
              <a:lnSpc>
                <a:spcPts val="2000"/>
              </a:lnSpc>
              <a:buNone/>
              <a:defRPr lang="fr-FR" sz="1600"/>
            </a:lvl3pPr>
            <a:lvl4pPr marL="1371600" indent="0" algn="ctr">
              <a:lnSpc>
                <a:spcPts val="2000"/>
              </a:lnSpc>
              <a:buNone/>
              <a:defRPr lang="fr-FR" sz="1600"/>
            </a:lvl4pPr>
            <a:lvl5pPr marL="1828800" indent="0" algn="ctr">
              <a:lnSpc>
                <a:spcPts val="2000"/>
              </a:lnSpc>
              <a:buNone/>
              <a:defRPr lang="fr-FR"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D13E526C-A314-4221-BF6F-A27491DFB8F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046530" y="3359890"/>
            <a:ext cx="2743200" cy="457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F8BF0048-EF4E-483F-8467-041ED081828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46530" y="3894568"/>
            <a:ext cx="274320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lang="fr-FR" sz="1600"/>
            </a:lvl1pPr>
            <a:lvl2pPr marL="457200" indent="0" algn="ctr">
              <a:lnSpc>
                <a:spcPts val="2000"/>
              </a:lnSpc>
              <a:buNone/>
              <a:defRPr lang="fr-FR" sz="1600"/>
            </a:lvl2pPr>
            <a:lvl3pPr marL="914400" indent="0" algn="ctr">
              <a:lnSpc>
                <a:spcPts val="2000"/>
              </a:lnSpc>
              <a:buNone/>
              <a:defRPr lang="fr-FR" sz="1600"/>
            </a:lvl3pPr>
            <a:lvl4pPr marL="1371600" indent="0" algn="ctr">
              <a:lnSpc>
                <a:spcPts val="2000"/>
              </a:lnSpc>
              <a:buNone/>
              <a:defRPr lang="fr-FR" sz="1600"/>
            </a:lvl4pPr>
            <a:lvl5pPr marL="1828800" indent="0" algn="ctr">
              <a:lnSpc>
                <a:spcPts val="2000"/>
              </a:lnSpc>
              <a:buNone/>
              <a:defRPr lang="fr-FR"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25045" y="3364836"/>
            <a:ext cx="2743200" cy="457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045" y="3901419"/>
            <a:ext cx="274320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lang="fr-FR" sz="1600"/>
            </a:lvl1pPr>
            <a:lvl2pPr marL="457200" indent="0" algn="ctr">
              <a:lnSpc>
                <a:spcPts val="2000"/>
              </a:lnSpc>
              <a:buNone/>
              <a:defRPr lang="fr-FR" sz="1600"/>
            </a:lvl2pPr>
            <a:lvl3pPr marL="914400" indent="0" algn="ctr">
              <a:lnSpc>
                <a:spcPts val="2000"/>
              </a:lnSpc>
              <a:buNone/>
              <a:defRPr lang="fr-FR" sz="1600"/>
            </a:lvl3pPr>
            <a:lvl4pPr marL="1371600" indent="0" algn="ctr">
              <a:lnSpc>
                <a:spcPts val="2000"/>
              </a:lnSpc>
              <a:buNone/>
              <a:defRPr lang="fr-FR" sz="1600"/>
            </a:lvl4pPr>
            <a:lvl5pPr marL="1828800" indent="0" algn="ctr">
              <a:lnSpc>
                <a:spcPts val="2000"/>
              </a:lnSpc>
              <a:buNone/>
              <a:defRPr lang="fr-FR"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F4AB913-E6BC-42AA-956F-BE8B54570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3" name="Rectangle 12">
              <a:extLst>
                <a:ext uri="{FF2B5EF4-FFF2-40B4-BE49-F238E27FC236}">
                  <a16:creationId xmlns:a16="http://schemas.microsoft.com/office/drawing/2014/main" id="{39C870B4-B099-4311-A8C7-2C72CD4D7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1" name="Rectangle 10">
              <a:extLst>
                <a:ext uri="{FF2B5EF4-FFF2-40B4-BE49-F238E27FC236}">
                  <a16:creationId xmlns:a16="http://schemas.microsoft.com/office/drawing/2014/main" id="{40BFE83D-371B-498A-B5E9-347973288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21" name="Rectangle 20">
              <a:extLst>
                <a:ext uri="{FF2B5EF4-FFF2-40B4-BE49-F238E27FC236}">
                  <a16:creationId xmlns:a16="http://schemas.microsoft.com/office/drawing/2014/main" id="{29866C73-B970-43C4-A474-D1203C4A3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C0C1F8BB-C13B-4B90-91D2-C95CB136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6F531E-E93E-4E5C-9674-1B9C610CD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46" name="Forme libre : Forme 45">
              <a:extLst>
                <a:ext uri="{FF2B5EF4-FFF2-40B4-BE49-F238E27FC236}">
                  <a16:creationId xmlns:a16="http://schemas.microsoft.com/office/drawing/2014/main" id="{3E3AD939-EB0C-4B1E-9A4E-04D6BE504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pic>
          <p:nvPicPr>
            <p:cNvPr id="53" name="Graphisme 52">
              <a:extLst>
                <a:ext uri="{FF2B5EF4-FFF2-40B4-BE49-F238E27FC236}">
                  <a16:creationId xmlns:a16="http://schemas.microsoft.com/office/drawing/2014/main" id="{0C939296-0EC5-4504-B10B-2AA1A2F60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63" name="Espace réservé de la date 3">
            <a:extLst>
              <a:ext uri="{FF2B5EF4-FFF2-40B4-BE49-F238E27FC236}">
                <a16:creationId xmlns:a16="http://schemas.microsoft.com/office/drawing/2014/main" id="{834AD064-B2F1-4462-89CD-E6E2F6B0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64" name="Espace réservé du pied de page 4">
            <a:extLst>
              <a:ext uri="{FF2B5EF4-FFF2-40B4-BE49-F238E27FC236}">
                <a16:creationId xmlns:a16="http://schemas.microsoft.com/office/drawing/2014/main" id="{201E0480-817D-41A9-8CC8-A0AFF1B9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65" name="Espace réservé du numéro de diapositive 5">
            <a:extLst>
              <a:ext uri="{FF2B5EF4-FFF2-40B4-BE49-F238E27FC236}">
                <a16:creationId xmlns:a16="http://schemas.microsoft.com/office/drawing/2014/main" id="{01D21600-5A92-452F-96FB-F6BC365A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32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du marché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952" y="898524"/>
            <a:ext cx="8232648" cy="1325880"/>
          </a:xfrm>
        </p:spPr>
        <p:txBody>
          <a:bodyPr rtlCol="0" anchor="t" anchorCtr="0"/>
          <a:lstStyle>
            <a:lvl1pPr>
              <a:defRPr lang="fr-F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1529D7C-E220-400B-93DB-76E3FF912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160614" cy="6858000"/>
            <a:chOff x="0" y="0"/>
            <a:chExt cx="2160614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pic>
          <p:nvPicPr>
            <p:cNvPr id="36" name="Graphisme 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13172"/>
              <a:ext cx="2029968" cy="2029968"/>
            </a:xfrm>
            <a:prstGeom prst="rect">
              <a:avLst/>
            </a:prstGeom>
          </p:spPr>
        </p:pic>
        <p:pic>
          <p:nvPicPr>
            <p:cNvPr id="38" name="Graphisme 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0" y="1995685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56351" y="206456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e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e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e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e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e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e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e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e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fr-FR"/>
                              </a:defPPr>
                            </a:lstStyle>
                            <a:p>
                              <a:pPr algn="ctr" rtl="0"/>
                              <a:r>
                                <a:rPr lang="fr-FR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e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fr-FR"/>
                              </a:defPPr>
                            </a:lstStyle>
                            <a:p>
                              <a:pPr algn="ctr" rtl="0"/>
                              <a:r>
                                <a:rPr lang="fr-FR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e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fr-FR"/>
                            </a:defPPr>
                          </a:lstStyle>
                          <a:p>
                            <a:pPr algn="ctr" rtl="0"/>
                            <a:r>
                              <a:rPr lang="fr-F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e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fr-FR"/>
                          </a:defPPr>
                        </a:lstStyle>
                        <a:p>
                          <a:pPr algn="ctr" rtl="0"/>
                          <a:r>
                            <a:rPr lang="fr-F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e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fr-FR"/>
                        </a:defPPr>
                      </a:lstStyle>
                      <a:p>
                        <a:pPr algn="ctr" rtl="0"/>
                        <a:r>
                          <a:rPr lang="fr-FR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e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fr-FR"/>
                      </a:defPPr>
                    </a:lstStyle>
                    <a:p>
                      <a:pPr algn="ctr" rtl="0"/>
                      <a:r>
                        <a:rPr lang="fr-FR"/>
                        <a:t> </a:t>
                      </a:r>
                    </a:p>
                  </p:txBody>
                </p:sp>
              </p:grpSp>
              <p:sp>
                <p:nvSpPr>
                  <p:cNvPr id="50" name="Ovale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</a:lstStyle>
                  <a:p>
                    <a:pPr algn="ctr" rtl="0"/>
                    <a:r>
                      <a:rPr lang="fr-FR"/>
                      <a:t> </a:t>
                    </a:r>
                  </a:p>
                </p:txBody>
              </p:sp>
            </p:grpSp>
            <p:sp>
              <p:nvSpPr>
                <p:cNvPr id="44" name="Ovale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</a:lstStyle>
                <a:p>
                  <a:pPr algn="ctr" rtl="0"/>
                  <a:r>
                    <a:rPr lang="fr-FR"/>
                    <a:t> </a:t>
                  </a:r>
                </a:p>
              </p:txBody>
            </p:sp>
            <p:sp>
              <p:nvSpPr>
                <p:cNvPr id="45" name="Ovale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</a:lstStyle>
                <a:p>
                  <a:pPr algn="ctr" rtl="0"/>
                  <a:r>
                    <a:rPr lang="fr-FR"/>
                    <a:t> </a:t>
                  </a:r>
                </a:p>
              </p:txBody>
            </p:sp>
            <p:sp>
              <p:nvSpPr>
                <p:cNvPr id="46" name="Ovale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</a:lstStyle>
                <a:p>
                  <a:pPr algn="ctr" rtl="0"/>
                  <a:r>
                    <a:rPr lang="fr-FR"/>
                    <a:t> </a:t>
                  </a:r>
                </a:p>
              </p:txBody>
            </p:sp>
            <p:sp>
              <p:nvSpPr>
                <p:cNvPr id="47" name="Ovale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</a:lstStyle>
                <a:p>
                  <a:pPr algn="ctr" rtl="0"/>
                  <a:r>
                    <a:rPr lang="fr-FR"/>
                    <a:t> </a:t>
                  </a:r>
                </a:p>
              </p:txBody>
            </p:sp>
            <p:sp>
              <p:nvSpPr>
                <p:cNvPr id="48" name="Ovale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</a:lstStyle>
                <a:p>
                  <a:pPr algn="ctr" rtl="0"/>
                  <a:r>
                    <a:rPr lang="fr-FR"/>
                    <a:t> </a:t>
                  </a:r>
                </a:p>
              </p:txBody>
            </p:sp>
          </p:grpSp>
          <p:sp>
            <p:nvSpPr>
              <p:cNvPr id="42" name="Ovale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</a:lstStyle>
              <a:p>
                <a:pPr algn="ctr" rtl="0"/>
                <a:r>
                  <a:rPr lang="fr-FR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22308"/>
              <a:ext cx="2033751" cy="8057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62" name="Forme libre : Forme 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0" y="2065206"/>
              <a:ext cx="1014984" cy="192024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  <a:endCxn id="64" idx="6"/>
            </p:cNvCxnSpPr>
            <p:nvPr userDrawn="1"/>
          </p:nvCxnSpPr>
          <p:spPr>
            <a:xfrm>
              <a:off x="0" y="2008397"/>
              <a:ext cx="216061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e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886294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67" name="Espace réservé du texte 2">
            <a:extLst>
              <a:ext uri="{FF2B5EF4-FFF2-40B4-BE49-F238E27FC236}">
                <a16:creationId xmlns:a16="http://schemas.microsoft.com/office/drawing/2014/main" id="{7FB5CF9E-DFF1-49F6-9EF8-EDA1F1E293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44952" y="2423160"/>
            <a:ext cx="2468880" cy="45720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2828A1-5E2B-4E4E-A1F7-2C356780F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0" y="2889504"/>
            <a:ext cx="2468880" cy="2743200"/>
          </a:xfrm>
        </p:spPr>
        <p:txBody>
          <a:bodyPr rtlCol="0"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fr-FR" sz="1600"/>
            </a:lvl1pPr>
            <a:lvl2pPr>
              <a:defRPr lang="fr-FR" sz="1600"/>
            </a:lvl2pPr>
            <a:lvl3pPr>
              <a:defRPr lang="fr-FR" sz="1600"/>
            </a:lvl3pPr>
            <a:lvl4pPr>
              <a:defRPr lang="fr-FR" sz="1600"/>
            </a:lvl4pPr>
            <a:lvl5pPr>
              <a:defRPr lang="fr-FR"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8" name="Espace réservé du texte 2">
            <a:extLst>
              <a:ext uri="{FF2B5EF4-FFF2-40B4-BE49-F238E27FC236}">
                <a16:creationId xmlns:a16="http://schemas.microsoft.com/office/drawing/2014/main" id="{6B7FC992-8079-42D9-8481-2B5075C195E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926836" y="2423160"/>
            <a:ext cx="2468880" cy="45720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79" name="Espace réservé du texte 3">
            <a:extLst>
              <a:ext uri="{FF2B5EF4-FFF2-40B4-BE49-F238E27FC236}">
                <a16:creationId xmlns:a16="http://schemas.microsoft.com/office/drawing/2014/main" id="{7B255ED8-3C11-4BF0-B064-0623B23B0B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6836" y="2889504"/>
            <a:ext cx="2468880" cy="2743200"/>
          </a:xfrm>
        </p:spPr>
        <p:txBody>
          <a:bodyPr rtlCol="0"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fr-FR" sz="1600"/>
            </a:lvl1pPr>
            <a:lvl2pPr>
              <a:defRPr lang="fr-FR" sz="1600"/>
            </a:lvl2pPr>
            <a:lvl3pPr>
              <a:defRPr lang="fr-FR" sz="1600"/>
            </a:lvl3pPr>
            <a:lvl4pPr>
              <a:defRPr lang="fr-FR" sz="1600"/>
            </a:lvl4pPr>
            <a:lvl5pPr>
              <a:defRPr lang="fr-FR"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8" name="Espace réservé du texte 4">
            <a:extLst>
              <a:ext uri="{FF2B5EF4-FFF2-40B4-BE49-F238E27FC236}">
                <a16:creationId xmlns:a16="http://schemas.microsoft.com/office/drawing/2014/main" id="{CE356C04-FB22-4541-9D39-D5C0676F66B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808720" y="2423160"/>
            <a:ext cx="2468880" cy="45720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fr-F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AJOUTER UN SOUS-TITRE</a:t>
            </a:r>
          </a:p>
        </p:txBody>
      </p:sp>
      <p:sp>
        <p:nvSpPr>
          <p:cNvPr id="81" name="Espace réservé du texte 3">
            <a:extLst>
              <a:ext uri="{FF2B5EF4-FFF2-40B4-BE49-F238E27FC236}">
                <a16:creationId xmlns:a16="http://schemas.microsoft.com/office/drawing/2014/main" id="{BA0F0565-F3E0-4B3E-A99B-282A623653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8720" y="2889504"/>
            <a:ext cx="2468880" cy="2743200"/>
          </a:xfrm>
        </p:spPr>
        <p:txBody>
          <a:bodyPr rtlCol="0"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fr-FR" sz="1600"/>
            </a:lvl1pPr>
            <a:lvl2pPr>
              <a:defRPr lang="fr-FR" sz="1600"/>
            </a:lvl2pPr>
            <a:lvl3pPr>
              <a:defRPr lang="fr-FR" sz="1600"/>
            </a:lvl3pPr>
            <a:lvl4pPr>
              <a:defRPr lang="fr-FR" sz="1600"/>
            </a:lvl4pPr>
            <a:lvl5pPr>
              <a:defRPr lang="fr-FR"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9" name="Espace réservé de la date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4952" y="6353175"/>
            <a:ext cx="109728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70" name="Espace réservé du pied de page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763" y="6350000"/>
            <a:ext cx="22860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71" name="Espace réservé du numéro de diapositive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fr-F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7610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/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1" r:id="rId3"/>
    <p:sldLayoutId id="2147483677" r:id="rId4"/>
    <p:sldLayoutId id="2147483679" r:id="rId5"/>
    <p:sldLayoutId id="2147483678" r:id="rId6"/>
    <p:sldLayoutId id="2147483681" r:id="rId7"/>
    <p:sldLayoutId id="2147483680" r:id="rId8"/>
    <p:sldLayoutId id="2147483694" r:id="rId9"/>
    <p:sldLayoutId id="2147483685" r:id="rId10"/>
    <p:sldLayoutId id="2147483696" r:id="rId11"/>
    <p:sldLayoutId id="2147483697" r:id="rId12"/>
    <p:sldLayoutId id="2147483687" r:id="rId13"/>
    <p:sldLayoutId id="2147483684" r:id="rId14"/>
    <p:sldLayoutId id="2147483698" r:id="rId15"/>
    <p:sldLayoutId id="2147483676" r:id="rId16"/>
    <p:sldLayoutId id="2147483671" r:id="rId17"/>
    <p:sldLayoutId id="2147483670" r:id="rId18"/>
    <p:sldLayoutId id="2147483683" r:id="rId19"/>
    <p:sldLayoutId id="2147483672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hyperlink" Target="https://freepngimg.com/png/30765-travel-photo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mentesliberadas.com/2019/09/01/tutoriales-gratuitos-para-aprender-a-dibuja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797" y="461203"/>
            <a:ext cx="6343650" cy="1325880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 err="1"/>
              <a:t>Presentation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2549" y="1948070"/>
            <a:ext cx="6189346" cy="4240695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  <a:p>
            <a:pPr rtl="0"/>
            <a:r>
              <a:rPr lang="fr-FR" sz="2400" b="1" i="1" dirty="0">
                <a:solidFill>
                  <a:schemeClr val="accent4"/>
                </a:solidFill>
              </a:rPr>
              <a:t>NAME AND SURNAME </a:t>
            </a:r>
            <a:r>
              <a:rPr lang="fr-FR" dirty="0"/>
              <a:t>: </a:t>
            </a:r>
            <a:r>
              <a:rPr lang="fr-FR" sz="2000" b="1" i="1" dirty="0"/>
              <a:t>Douae Belahrichi .</a:t>
            </a:r>
          </a:p>
          <a:p>
            <a:pPr rtl="0"/>
            <a:endParaRPr lang="fr-FR" dirty="0"/>
          </a:p>
          <a:p>
            <a:pPr rtl="0"/>
            <a:r>
              <a:rPr lang="fr-FR" sz="2400" b="1" i="1" dirty="0">
                <a:solidFill>
                  <a:schemeClr val="accent4"/>
                </a:solidFill>
              </a:rPr>
              <a:t>AGE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>
                <a:solidFill>
                  <a:srgbClr val="002060"/>
                </a:solidFill>
              </a:rPr>
              <a:t>:</a:t>
            </a:r>
            <a:r>
              <a:rPr lang="fr-FR" dirty="0"/>
              <a:t> </a:t>
            </a:r>
            <a:r>
              <a:rPr lang="fr-FR" sz="2000" b="1" i="1" dirty="0"/>
              <a:t>18 .</a:t>
            </a:r>
          </a:p>
          <a:p>
            <a:pPr rtl="0"/>
            <a:endParaRPr lang="fr-FR" dirty="0"/>
          </a:p>
          <a:p>
            <a:pPr rtl="0"/>
            <a:r>
              <a:rPr lang="fr-FR" sz="2400" b="1" i="1" dirty="0">
                <a:solidFill>
                  <a:schemeClr val="accent4"/>
                </a:solidFill>
              </a:rPr>
              <a:t>NATIONALITY</a:t>
            </a:r>
            <a:r>
              <a:rPr lang="fr-FR" dirty="0"/>
              <a:t> </a:t>
            </a:r>
            <a:r>
              <a:rPr lang="fr-FR" b="1" i="1" dirty="0"/>
              <a:t>: </a:t>
            </a:r>
            <a:r>
              <a:rPr lang="fr-FR" sz="2000" b="1" i="1" dirty="0" err="1"/>
              <a:t>moroccan</a:t>
            </a:r>
            <a:r>
              <a:rPr lang="fr-FR" sz="2000" b="1" i="1" dirty="0"/>
              <a:t> .</a:t>
            </a:r>
          </a:p>
          <a:p>
            <a:pPr rtl="0"/>
            <a:endParaRPr lang="fr-FR" dirty="0"/>
          </a:p>
          <a:p>
            <a:pPr rtl="0"/>
            <a:r>
              <a:rPr lang="fr-FR" sz="2400" b="1" i="1" dirty="0">
                <a:solidFill>
                  <a:schemeClr val="accent4"/>
                </a:solidFill>
              </a:rPr>
              <a:t>TYPE OF BAC </a:t>
            </a:r>
            <a:r>
              <a:rPr lang="fr-FR" dirty="0"/>
              <a:t>: </a:t>
            </a:r>
            <a:r>
              <a:rPr lang="fr-FR" sz="2000" b="1" i="1" dirty="0"/>
              <a:t>Scientific </a:t>
            </a:r>
            <a:r>
              <a:rPr lang="fr-FR" sz="2000" b="1" i="1" dirty="0" err="1"/>
              <a:t>baccalaureate</a:t>
            </a:r>
            <a:r>
              <a:rPr lang="fr-FR" sz="2000" b="1" i="1" dirty="0"/>
              <a:t> .</a:t>
            </a:r>
          </a:p>
          <a:p>
            <a:pPr rtl="0"/>
            <a:endParaRPr lang="fr-FR" dirty="0"/>
          </a:p>
          <a:p>
            <a:pPr rtl="0"/>
            <a:r>
              <a:rPr lang="fr-FR" sz="2400" b="1" i="1" dirty="0">
                <a:solidFill>
                  <a:schemeClr val="accent4"/>
                </a:solidFill>
              </a:rPr>
              <a:t>YEAR OF BAC </a:t>
            </a:r>
            <a:r>
              <a:rPr lang="fr-FR" dirty="0"/>
              <a:t>: </a:t>
            </a:r>
            <a:r>
              <a:rPr lang="fr-FR" sz="2000" b="1" i="1" dirty="0"/>
              <a:t>2023 .</a:t>
            </a:r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sp>
        <p:nvSpPr>
          <p:cNvPr id="38" name="Espace réservé du numéro de diapositive 37">
            <a:extLst>
              <a:ext uri="{FF2B5EF4-FFF2-40B4-BE49-F238E27FC236}">
                <a16:creationId xmlns:a16="http://schemas.microsoft.com/office/drawing/2014/main" id="{198D92D2-0F62-443D-BB2D-F4E23724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B5CEABB6-07DC-46E8-9B57-56EC44A396E5}" type="slidenum">
              <a:rPr lang="fr-FR" smtClean="0"/>
              <a:pPr rtl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0" y="898524"/>
            <a:ext cx="6339840" cy="1325880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3 ADJECTIVES DESCRIBE ME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BB466A-6DA0-4EE9-9405-F74957757B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71452" y="2297469"/>
            <a:ext cx="3200400" cy="715618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   </a:t>
            </a:r>
          </a:p>
          <a:p>
            <a:pPr rtl="0"/>
            <a:r>
              <a:rPr lang="fr-FR" sz="2400" i="1" dirty="0"/>
              <a:t>                  -CALM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FF9651D-8E27-4952-804A-2D2C0A55A0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0092" y="3487105"/>
            <a:ext cx="3200400" cy="53475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2400" i="1" dirty="0"/>
              <a:t>                   -SERIOUS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430EFC93-5195-49E7-91E1-75A347D5E4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1617" y="4451454"/>
            <a:ext cx="2164781" cy="715618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2400" i="1" dirty="0"/>
              <a:t>-</a:t>
            </a:r>
            <a:r>
              <a:rPr lang="fr-FR" sz="2400" i="1" dirty="0" err="1"/>
              <a:t>friendly</a:t>
            </a:r>
            <a:endParaRPr lang="fr-FR" sz="2400" i="1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C5D1CA5-AA7F-4214-8924-E9A00B43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B5CEABB6-07DC-46E8-9B57-56EC44A396E5}" type="slidenum">
              <a:rPr lang="fr-FR" smtClean="0"/>
              <a:pPr rtl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0" y="898525"/>
            <a:ext cx="6800850" cy="132588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i="1" dirty="0"/>
              <a:t>3 objectives </a:t>
            </a:r>
            <a:r>
              <a:rPr lang="fr-FR" i="1" dirty="0" err="1"/>
              <a:t>i’d</a:t>
            </a:r>
            <a:r>
              <a:rPr lang="fr-FR" i="1" dirty="0"/>
              <a:t> like  to </a:t>
            </a:r>
            <a:r>
              <a:rPr lang="fr-FR" i="1" dirty="0" err="1"/>
              <a:t>achieve</a:t>
            </a:r>
            <a:r>
              <a:rPr lang="fr-FR" i="1" dirty="0"/>
              <a:t> </a:t>
            </a:r>
            <a:r>
              <a:rPr lang="fr-FR" i="1" dirty="0" err="1"/>
              <a:t>this</a:t>
            </a:r>
            <a:r>
              <a:rPr lang="fr-FR" i="1" dirty="0"/>
              <a:t> </a:t>
            </a:r>
            <a:r>
              <a:rPr lang="fr-FR" i="1" dirty="0" err="1"/>
              <a:t>year</a:t>
            </a:r>
            <a:endParaRPr lang="fr-FR" i="1" dirty="0"/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2803ED57-1A43-46A8-BC98-811CA2CD7E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9045" y="2645851"/>
            <a:ext cx="7034172" cy="595877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i="1" dirty="0">
                <a:solidFill>
                  <a:schemeClr val="accent4"/>
                </a:solidFill>
              </a:rPr>
              <a:t>-</a:t>
            </a:r>
            <a:r>
              <a:rPr lang="fr-FR" i="1" dirty="0" err="1">
                <a:solidFill>
                  <a:schemeClr val="accent4"/>
                </a:solidFill>
              </a:rPr>
              <a:t>pass</a:t>
            </a:r>
            <a:r>
              <a:rPr lang="fr-FR" i="1" dirty="0">
                <a:solidFill>
                  <a:schemeClr val="accent4"/>
                </a:solidFill>
              </a:rPr>
              <a:t> </a:t>
            </a:r>
            <a:r>
              <a:rPr lang="fr-FR" i="1" dirty="0" err="1">
                <a:solidFill>
                  <a:schemeClr val="accent4"/>
                </a:solidFill>
              </a:rPr>
              <a:t>my</a:t>
            </a:r>
            <a:r>
              <a:rPr lang="fr-FR" i="1" dirty="0">
                <a:solidFill>
                  <a:schemeClr val="accent4"/>
                </a:solidFill>
              </a:rPr>
              <a:t> </a:t>
            </a:r>
            <a:r>
              <a:rPr lang="fr-FR" i="1" dirty="0" err="1">
                <a:solidFill>
                  <a:schemeClr val="accent4"/>
                </a:solidFill>
              </a:rPr>
              <a:t>year</a:t>
            </a:r>
            <a:r>
              <a:rPr lang="fr-FR" i="1" dirty="0">
                <a:solidFill>
                  <a:schemeClr val="accent4"/>
                </a:solidFill>
              </a:rPr>
              <a:t> .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C0199418-7058-49B4-86EA-CE4B3CCD4F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9045" y="3616270"/>
            <a:ext cx="7232955" cy="83728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i="1" dirty="0">
                <a:solidFill>
                  <a:schemeClr val="accent4"/>
                </a:solidFill>
              </a:rPr>
              <a:t>-</a:t>
            </a:r>
            <a:r>
              <a:rPr lang="fr-FR" i="1" dirty="0" err="1">
                <a:solidFill>
                  <a:schemeClr val="accent4"/>
                </a:solidFill>
              </a:rPr>
              <a:t>Acquire</a:t>
            </a:r>
            <a:r>
              <a:rPr lang="fr-FR" i="1" dirty="0">
                <a:solidFill>
                  <a:schemeClr val="accent4"/>
                </a:solidFill>
              </a:rPr>
              <a:t> </a:t>
            </a:r>
            <a:r>
              <a:rPr lang="fr-FR" i="1" dirty="0" err="1">
                <a:solidFill>
                  <a:schemeClr val="accent4"/>
                </a:solidFill>
              </a:rPr>
              <a:t>technical</a:t>
            </a:r>
            <a:r>
              <a:rPr lang="fr-FR" i="1" dirty="0">
                <a:solidFill>
                  <a:schemeClr val="accent4"/>
                </a:solidFill>
              </a:rPr>
              <a:t> and </a:t>
            </a:r>
            <a:r>
              <a:rPr lang="fr-FR" i="1" dirty="0" err="1">
                <a:solidFill>
                  <a:schemeClr val="accent4"/>
                </a:solidFill>
              </a:rPr>
              <a:t>professional</a:t>
            </a:r>
            <a:r>
              <a:rPr lang="fr-FR" i="1" dirty="0">
                <a:solidFill>
                  <a:schemeClr val="accent4"/>
                </a:solidFill>
              </a:rPr>
              <a:t> </a:t>
            </a:r>
            <a:r>
              <a:rPr lang="fr-FR" i="1" dirty="0" err="1">
                <a:solidFill>
                  <a:schemeClr val="accent4"/>
                </a:solidFill>
              </a:rPr>
              <a:t>competencies</a:t>
            </a:r>
            <a:r>
              <a:rPr lang="fr-FR" i="1" dirty="0">
                <a:solidFill>
                  <a:schemeClr val="accent4"/>
                </a:solidFill>
              </a:rPr>
              <a:t> .</a:t>
            </a:r>
          </a:p>
        </p:txBody>
      </p:sp>
      <p:sp>
        <p:nvSpPr>
          <p:cNvPr id="71" name="Espace réservé du texte 70">
            <a:extLst>
              <a:ext uri="{FF2B5EF4-FFF2-40B4-BE49-F238E27FC236}">
                <a16:creationId xmlns:a16="http://schemas.microsoft.com/office/drawing/2014/main" id="{8B815D0D-0225-4E87-A49A-44A0850548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9044" y="4772411"/>
            <a:ext cx="6800849" cy="83728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i="1" dirty="0">
                <a:solidFill>
                  <a:schemeClr val="accent4"/>
                </a:solidFill>
              </a:rPr>
              <a:t>-</a:t>
            </a:r>
            <a:r>
              <a:rPr lang="fr-FR" i="1" dirty="0" err="1">
                <a:solidFill>
                  <a:schemeClr val="accent4"/>
                </a:solidFill>
              </a:rPr>
              <a:t>Improve</a:t>
            </a:r>
            <a:r>
              <a:rPr lang="fr-FR" i="1" dirty="0">
                <a:solidFill>
                  <a:schemeClr val="accent4"/>
                </a:solidFill>
              </a:rPr>
              <a:t> </a:t>
            </a:r>
            <a:r>
              <a:rPr lang="fr-FR" i="1" dirty="0" err="1">
                <a:solidFill>
                  <a:schemeClr val="accent4"/>
                </a:solidFill>
              </a:rPr>
              <a:t>my</a:t>
            </a:r>
            <a:r>
              <a:rPr lang="fr-FR" i="1" dirty="0">
                <a:solidFill>
                  <a:schemeClr val="accent4"/>
                </a:solidFill>
              </a:rPr>
              <a:t> </a:t>
            </a:r>
            <a:r>
              <a:rPr lang="fr-FR" i="1" dirty="0" err="1">
                <a:solidFill>
                  <a:schemeClr val="accent4"/>
                </a:solidFill>
              </a:rPr>
              <a:t>level</a:t>
            </a:r>
            <a:r>
              <a:rPr lang="fr-FR" i="1" dirty="0">
                <a:solidFill>
                  <a:schemeClr val="accent4"/>
                </a:solidFill>
              </a:rPr>
              <a:t> in  the  main </a:t>
            </a:r>
            <a:r>
              <a:rPr lang="fr-FR" i="1" dirty="0" err="1">
                <a:solidFill>
                  <a:schemeClr val="accent4"/>
                </a:solidFill>
              </a:rPr>
              <a:t>subjects</a:t>
            </a:r>
            <a:r>
              <a:rPr lang="fr-FR" i="1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339B0E-CD75-418B-A2F4-EBDA9C1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B5CEABB6-07DC-46E8-9B57-56EC44A396E5}" type="slidenum">
              <a:rPr lang="fr-FR" smtClean="0"/>
              <a:pPr rtl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1BDD77E-A892-4E87-9B6D-EF78B0038A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3095" y="984901"/>
            <a:ext cx="3200400" cy="36576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2400" i="1" dirty="0"/>
              <a:t>HOBBY: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21587F-8DFD-4A31-9931-8A346A92D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5547" y="984901"/>
            <a:ext cx="5353878" cy="619141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sz="2000" b="1" i="1" dirty="0"/>
              <a:t>       </a:t>
            </a:r>
            <a:r>
              <a:rPr lang="fr-FR" sz="2000" b="1" i="1" dirty="0" err="1"/>
              <a:t>Drawing</a:t>
            </a:r>
            <a:r>
              <a:rPr lang="fr-FR" sz="2000" b="1" i="1" dirty="0"/>
              <a:t> .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4F05CFBF-1A7F-4C99-9321-EF2EF7BEF7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9100" y="3276601"/>
            <a:ext cx="7124700" cy="1271686"/>
          </a:xfrm>
        </p:spPr>
        <p:txBody>
          <a:bodyPr rtlCol="0"/>
          <a:lstStyle>
            <a:defPPr>
              <a:defRPr lang="fr-FR"/>
            </a:defPPr>
          </a:lstStyle>
          <a:p>
            <a:r>
              <a:rPr lang="fr-FR" sz="2400" dirty="0"/>
              <a:t>DREAM : </a:t>
            </a:r>
            <a:r>
              <a:rPr lang="fr-FR" i="1" dirty="0">
                <a:solidFill>
                  <a:schemeClr val="tx1"/>
                </a:solidFill>
              </a:rPr>
              <a:t>VSITING ALL THE MOST BEAUTIFUL CONTRIES IN THE WORLD 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1F794A-4793-4DB0-91FD-E5B132FC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B5CEABB6-07DC-46E8-9B57-56EC44A396E5}" type="slidenum">
              <a:rPr lang="fr-FR" smtClean="0"/>
              <a:pPr rtl="0"/>
              <a:t>4</a:t>
            </a:fld>
            <a:endParaRPr lang="fr-FR" dirty="0"/>
          </a:p>
        </p:txBody>
      </p:sp>
      <p:pic>
        <p:nvPicPr>
          <p:cNvPr id="18" name="Image 17" descr="Une image contenant fournitures de bureau, texte, art, dessin&#10;&#10;Description générée automatiquement">
            <a:extLst>
              <a:ext uri="{FF2B5EF4-FFF2-40B4-BE49-F238E27FC236}">
                <a16:creationId xmlns:a16="http://schemas.microsoft.com/office/drawing/2014/main" id="{BBC2744E-2C8C-2C23-44DE-FF23AAF25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62401" y="228600"/>
            <a:ext cx="4076700" cy="27432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4544865-2AA2-720C-CB77-A030C82811B6}"/>
              </a:ext>
            </a:extLst>
          </p:cNvPr>
          <p:cNvSpPr txBox="1"/>
          <p:nvPr/>
        </p:nvSpPr>
        <p:spPr>
          <a:xfrm>
            <a:off x="7169425" y="8296691"/>
            <a:ext cx="76271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4" tooltip="https://www.mentesliberadas.com/2019/09/01/tutoriales-gratuitos-para-aprender-a-dibujar/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5" tooltip="https://creativecommons.org/licenses/by-nc-nd/3.0/"/>
              </a:rPr>
              <a:t>CC BY-NC-ND</a:t>
            </a:r>
            <a:endParaRPr lang="fr-FR" sz="900"/>
          </a:p>
        </p:txBody>
      </p:sp>
      <p:pic>
        <p:nvPicPr>
          <p:cNvPr id="21" name="Image 20" descr="Une image contenant fontaine, eau, bâtiment, plein air&#10;&#10;Description générée automatiquement">
            <a:extLst>
              <a:ext uri="{FF2B5EF4-FFF2-40B4-BE49-F238E27FC236}">
                <a16:creationId xmlns:a16="http://schemas.microsoft.com/office/drawing/2014/main" id="{1E17AC67-F4DA-C8BB-47F7-6B26AF057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4047061"/>
            <a:ext cx="8090452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11590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29_TF33968143_Win32" id="{212BFE24-30E6-4C3E-9B53-F29A9181BD21}" vid="{982B489A-C9B1-4FBF-BBC5-D41820D2710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4F7209-A407-4CFB-9C3E-C69AB93152F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4F3B805-9182-4EE7-B68A-02EE558FC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D1D862-643C-46A1-A5ED-679CEB6DE2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{E7E1A1B1-1C2C-4BAF-8877-4CEB4EF0C82F}tf33968143_win32</Template>
  <TotalTime>179</TotalTime>
  <Words>109</Words>
  <Application>Microsoft Office PowerPoint</Application>
  <PresentationFormat>Grand écran</PresentationFormat>
  <Paragraphs>33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Avenir Next LT Pro</vt:lpstr>
      <vt:lpstr>Calibri</vt:lpstr>
      <vt:lpstr>Personnalisé</vt:lpstr>
      <vt:lpstr>Presentation </vt:lpstr>
      <vt:lpstr>3 ADJECTIVES DESCRIBE ME</vt:lpstr>
      <vt:lpstr>3 objectives i’d like  to achieve this year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</dc:title>
  <dc:creator>BELAHRICHI Fatima-zahra</dc:creator>
  <cp:lastModifiedBy>BELAHRICHI Fatima-zahra</cp:lastModifiedBy>
  <cp:revision>2</cp:revision>
  <dcterms:created xsi:type="dcterms:W3CDTF">2023-09-10T11:04:13Z</dcterms:created>
  <dcterms:modified xsi:type="dcterms:W3CDTF">2023-09-10T14:03:43Z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