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2" r:id="rId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pic>
        <p:nvPicPr>
          <p:cNvPr id="2" name="Věřte ,nevěřte">
            <a:hlinkClick r:id="" action="ppaction://media"/>
            <a:extLst>
              <a:ext uri="{FF2B5EF4-FFF2-40B4-BE49-F238E27FC236}">
                <a16:creationId xmlns:a16="http://schemas.microsoft.com/office/drawing/2014/main" id="{BE0CF383-F321-B126-9F94-FC9581D1FA03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7901" y="796059"/>
            <a:ext cx="6928197" cy="521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984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270</TotalTime>
  <Words>0</Words>
  <Application>Microsoft Office PowerPoint</Application>
  <PresentationFormat>Předvádění na obrazovce (4:3)</PresentationFormat>
  <Paragraphs>0</Paragraphs>
  <Slides>1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3" baseType="lpstr">
      <vt:lpstr>Arial</vt:lpstr>
      <vt:lpstr>Country melodie 4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2023-09-09T13:20:23Z</dcterms:modified>
</cp:coreProperties>
</file>