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2" r:id="rId2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mp4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Humor">
            <a:hlinkClick r:id="" action="ppaction://media"/>
            <a:extLst>
              <a:ext uri="{FF2B5EF4-FFF2-40B4-BE49-F238E27FC236}">
                <a16:creationId xmlns:a16="http://schemas.microsoft.com/office/drawing/2014/main" id="{BE9378CA-7587-F8E3-1233-EA6E8790BD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64075" y="844550"/>
            <a:ext cx="4140200" cy="2346325"/>
          </a:xfrm>
          <a:prstGeom prst="rect">
            <a:avLst/>
          </a:prstGeom>
        </p:spPr>
      </p:pic>
      <p:pic>
        <p:nvPicPr>
          <p:cNvPr id="2" name="Super">
            <a:hlinkClick r:id="" action="ppaction://media"/>
            <a:extLst>
              <a:ext uri="{FF2B5EF4-FFF2-40B4-BE49-F238E27FC236}">
                <a16:creationId xmlns:a16="http://schemas.microsoft.com/office/drawing/2014/main" id="{D8316DBE-7A00-6182-FA15-5481F123C6A6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771800" y="476673"/>
            <a:ext cx="3384376" cy="571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7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731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270</TotalTime>
  <Words>0</Words>
  <Application>Microsoft Office PowerPoint</Application>
  <PresentationFormat>Předvádění na obrazovce (4:3)</PresentationFormat>
  <Paragraphs>0</Paragraphs>
  <Slides>1</Slides>
  <Notes>0</Notes>
  <HiddenSlides>0</HiddenSlides>
  <MMClips>2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3" baseType="lpstr">
      <vt:lpstr>Arial</vt:lpstr>
      <vt:lpstr>Country melodie 4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87</cp:revision>
  <dcterms:created xsi:type="dcterms:W3CDTF">2020-02-21T13:54:42Z</dcterms:created>
  <dcterms:modified xsi:type="dcterms:W3CDTF">2023-09-09T13:16:01Z</dcterms:modified>
</cp:coreProperties>
</file>