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3" r:id="rId5"/>
    <p:sldId id="264" r:id="rId6"/>
    <p:sldId id="281" r:id="rId7"/>
    <p:sldId id="285" r:id="rId8"/>
    <p:sldId id="302" r:id="rId9"/>
    <p:sldId id="301" r:id="rId10"/>
    <p:sldId id="294" r:id="rId11"/>
    <p:sldId id="300" r:id="rId12"/>
    <p:sldId id="299" r:id="rId13"/>
    <p:sldId id="298" r:id="rId14"/>
    <p:sldId id="297" r:id="rId15"/>
    <p:sldId id="296" r:id="rId16"/>
    <p:sldId id="295" r:id="rId17"/>
    <p:sldId id="292" r:id="rId18"/>
    <p:sldId id="293" r:id="rId19"/>
    <p:sldId id="291" r:id="rId20"/>
    <p:sldId id="290" r:id="rId21"/>
    <p:sldId id="288" r:id="rId22"/>
    <p:sldId id="287" r:id="rId23"/>
    <p:sldId id="284" r:id="rId24"/>
    <p:sldId id="289" r:id="rId25"/>
    <p:sldId id="314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13469EA4-34DB-F4E2-441D-E33139D90C31}"/>
              </a:ext>
            </a:extLst>
          </p:cNvPr>
          <p:cNvSpPr/>
          <p:nvPr/>
        </p:nvSpPr>
        <p:spPr>
          <a:xfrm>
            <a:off x="-312712" y="2151727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Květy kaktusů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Fleurs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de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cactus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72355B0-9519-4F43-A72E-BEE48233BF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9073008" cy="5760743"/>
          </a:xfrm>
          <a:prstGeom prst="rect">
            <a:avLst/>
          </a:prstGeom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5C84C02A-3343-418D-8132-449102A78DB7}"/>
              </a:ext>
            </a:extLst>
          </p:cNvPr>
          <p:cNvSpPr/>
          <p:nvPr/>
        </p:nvSpPr>
        <p:spPr>
          <a:xfrm>
            <a:off x="9696400" y="548577"/>
            <a:ext cx="1800200" cy="576074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EC549B47-1414-4657-A1C3-1CCDB4EFC5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" name="WordArt 13">
            <a:extLst>
              <a:ext uri="{FF2B5EF4-FFF2-40B4-BE49-F238E27FC236}">
                <a16:creationId xmlns:a16="http://schemas.microsoft.com/office/drawing/2014/main" id="{21828D48-3305-42AB-86C8-0E81261AE94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176120" y="2047020"/>
            <a:ext cx="3645076" cy="139217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D2163DF4-BAB5-496F-B6ED-9271D337FE0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608168" y="3717032"/>
            <a:ext cx="2448272" cy="100811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000">
        <p:split orient="vert"/>
        <p:sndAc>
          <p:stSnd>
            <p:snd r:embed="rId2" name="Help me.wav"/>
          </p:stSnd>
        </p:sndAc>
      </p:transition>
    </mc:Choice>
    <mc:Fallback xmlns="">
      <p:transition spd="slow" advClick="0" advTm="17000">
        <p:split orient="vert"/>
        <p:sndAc>
          <p:stSnd>
            <p:snd r:embed="rId4" name="Help 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4B0E1CC-9A8F-4FB5-8D0E-C6DEB13983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14523F18-9700-4268-A0DD-9F253AEB97C0}"/>
              </a:ext>
            </a:extLst>
          </p:cNvPr>
          <p:cNvSpPr/>
          <p:nvPr/>
        </p:nvSpPr>
        <p:spPr>
          <a:xfrm>
            <a:off x="407368" y="3645024"/>
            <a:ext cx="3456384" cy="156966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Květy</a:t>
            </a:r>
          </a:p>
          <a:p>
            <a:pPr algn="ctr">
              <a:defRPr/>
            </a:pPr>
            <a:r>
              <a:rPr lang="cs-CZ" sz="4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kaktusů</a:t>
            </a:r>
            <a:endParaRPr lang="es-ES" sz="4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429EC2B3-952E-4F50-91D6-C8804AA9FA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8670DA5-8B52-48F6-BBC6-E9031558F9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68CC5231-1BA8-4B14-B0ED-F6EC45D2F8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9A1A993-54BB-4327-B6C5-B919E53ED5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C3C0E0F-09E8-40E7-A312-14DA09779E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7834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9590EF-3F0E-4CF2-9B82-0C05CCB73B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60677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CDCFBB8-0F8D-4ABD-8983-05EF13B4AB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55050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D46232E-3101-4173-9F09-FA9251ED95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83848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EE34E0A-DC6E-480F-B98C-F041B6569A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27362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58EB819-36E3-46B5-AB12-50462E0075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61558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3CFD16-51D6-4A29-848D-592EB1159E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53752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651DB5C-132D-46D9-B4DA-FC585678E7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25003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006B3E2-FF6E-4104-9163-A18B1BDFC0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3452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BFD617-ACA6-4F89-B995-A477AF4CD9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6193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C77AEF6-AA8D-47DB-B47C-D4292A2D22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4448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506BC3A-11C5-489F-B399-27CE9C8C2D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49629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9E92230-1019-4DE1-B8DF-A91E7F6052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29697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B2010D4-C106-45D4-A5E7-FEF2FE123B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B91E98E-F4C0-4945-89B4-0D1E7056AA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B201A44A-A103-440B-B512-22B1D4A86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4731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B1A7DBD-1540-4C55-BC8D-87F58B81A3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D9B5F15D-FD2C-834A-B251-5CB21502A8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70" y="550203"/>
            <a:ext cx="10797930" cy="563075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99956CA2-D09A-6E5E-A21C-DA3A104D11AF}"/>
              </a:ext>
            </a:extLst>
          </p:cNvPr>
          <p:cNvSpPr/>
          <p:nvPr/>
        </p:nvSpPr>
        <p:spPr>
          <a:xfrm>
            <a:off x="9528898" y="707095"/>
            <a:ext cx="196443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247</TotalTime>
  <Words>33</Words>
  <Application>Microsoft Office PowerPoint</Application>
  <PresentationFormat>Širokoúhlá obrazovka</PresentationFormat>
  <Paragraphs>11</Paragraphs>
  <Slides>25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68</cp:revision>
  <dcterms:created xsi:type="dcterms:W3CDTF">2020-02-21T13:54:42Z</dcterms:created>
  <dcterms:modified xsi:type="dcterms:W3CDTF">2023-09-04T15:48:53Z</dcterms:modified>
</cp:coreProperties>
</file>