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10" Type="http://schemas.openxmlformats.org/officeDocument/2006/relationships/audio" Target="../media/audio2.wav"/><Relationship Id="rId19" Type="http://schemas.openxmlformats.org/officeDocument/2006/relationships/audio" Target="../media/audio1.wav"/><Relationship Id="rId4" Type="http://schemas.openxmlformats.org/officeDocument/2006/relationships/image" Target="../media/image2.emf"/><Relationship Id="rId9" Type="http://schemas.openxmlformats.org/officeDocument/2006/relationships/image" Target="../media/image7.gif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32856"/>
            <a:ext cx="9144000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Gold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saxophone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ADA2CAFB-6A24-4F5A-A67F-B0E22B609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5" name="Rectangle 7">
            <a:extLst>
              <a:ext uri="{FF2B5EF4-FFF2-40B4-BE49-F238E27FC236}">
                <a16:creationId xmlns:a16="http://schemas.microsoft.com/office/drawing/2014/main" id="{7C0F4B77-D551-4A09-99C4-69D570CC7F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0">
            <a:pattFill prst="wdUpDiag">
              <a:fgClr>
                <a:srgbClr val="FF00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6" name="AutoShape 8">
            <a:extLst>
              <a:ext uri="{FF2B5EF4-FFF2-40B4-BE49-F238E27FC236}">
                <a16:creationId xmlns:a16="http://schemas.microsoft.com/office/drawing/2014/main" id="{C322F726-3BC7-4498-B25C-0A966DCB1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720725" cy="792163"/>
          </a:xfrm>
          <a:prstGeom prst="star5">
            <a:avLst/>
          </a:prstGeom>
          <a:blipFill dpi="0" rotWithShape="1">
            <a:blip r:embed="rId4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57" name="Picture 9">
            <a:extLst>
              <a:ext uri="{FF2B5EF4-FFF2-40B4-BE49-F238E27FC236}">
                <a16:creationId xmlns:a16="http://schemas.microsoft.com/office/drawing/2014/main" id="{78920476-22D7-4850-A7FD-D58DCD014E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F6AD6DE5-C1E8-4E65-8CB2-5D432BEB6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25"/>
            <a:ext cx="1223963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D9887DE4-D301-4553-B972-E96E54750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038" y="5229225"/>
            <a:ext cx="1223962" cy="143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WordArt 12">
            <a:extLst>
              <a:ext uri="{FF2B5EF4-FFF2-40B4-BE49-F238E27FC236}">
                <a16:creationId xmlns:a16="http://schemas.microsoft.com/office/drawing/2014/main" id="{4EBD849A-EA27-4E18-8F1A-4C34FF36522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16013" y="404813"/>
            <a:ext cx="2879725" cy="180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4400" kern="1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odoni MT" panose="02070603080606020203" pitchFamily="18" charset="0"/>
              </a:rPr>
              <a:t>gold</a:t>
            </a:r>
          </a:p>
          <a:p>
            <a:pPr algn="ctr"/>
            <a:r>
              <a:rPr lang="cs-CZ" sz="4400" kern="1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tx1"/>
                  </a:outerShdw>
                </a:effectLst>
                <a:latin typeface="Bodoni MT" panose="02070603080606020203" pitchFamily="18" charset="0"/>
              </a:rPr>
              <a:t>saxophone</a:t>
            </a:r>
          </a:p>
        </p:txBody>
      </p:sp>
      <p:sp>
        <p:nvSpPr>
          <p:cNvPr id="2061" name="AutoShape 13">
            <a:extLst>
              <a:ext uri="{FF2B5EF4-FFF2-40B4-BE49-F238E27FC236}">
                <a16:creationId xmlns:a16="http://schemas.microsoft.com/office/drawing/2014/main" id="{A25AA0F0-746E-4950-A6D6-EC11533539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72450" y="260350"/>
            <a:ext cx="720725" cy="792163"/>
          </a:xfrm>
          <a:prstGeom prst="star5">
            <a:avLst/>
          </a:prstGeom>
          <a:blipFill dpi="0" rotWithShape="1">
            <a:blip r:embed="rId4"/>
            <a:srcRect/>
            <a:stretch>
              <a:fillRect r="-9923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62" name="Picture 14">
            <a:extLst>
              <a:ext uri="{FF2B5EF4-FFF2-40B4-BE49-F238E27FC236}">
                <a16:creationId xmlns:a16="http://schemas.microsoft.com/office/drawing/2014/main" id="{1AC861DC-9B34-4BA7-84CA-B238894BCB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76250"/>
            <a:ext cx="417512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A48B899F-1DB4-422B-BD38-7E800DB26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268413"/>
            <a:ext cx="2520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Strangers in the night</a:t>
            </a:r>
            <a:endParaRPr lang="nl-BE" altLang="cs-CZ"/>
          </a:p>
        </p:txBody>
      </p:sp>
      <p:sp>
        <p:nvSpPr>
          <p:cNvPr id="4" name="WordArt 2">
            <a:extLst>
              <a:ext uri="{FF2B5EF4-FFF2-40B4-BE49-F238E27FC236}">
                <a16:creationId xmlns:a16="http://schemas.microsoft.com/office/drawing/2014/main" id="{25DE6D4A-19B4-41F3-8397-7FE7E61B54F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3850" y="2781300"/>
            <a:ext cx="1727200" cy="18716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irclePour">
              <a:avLst>
                <a:gd name="adj1" fmla="val 10861597"/>
                <a:gd name="adj2" fmla="val 50000"/>
              </a:avLst>
            </a:prstTxWarp>
          </a:bodyPr>
          <a:lstStyle/>
          <a:p>
            <a:pPr algn="ctr"/>
            <a:r>
              <a:rPr lang="cs-CZ" sz="3600" i="1" kern="10" dirty="0" err="1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cs-CZ" sz="3600" i="1" kern="10" dirty="0" err="1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cs-CZ" sz="3600" i="1" kern="10" dirty="0" err="1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cs-CZ" sz="3600" i="1" kern="10" dirty="0" err="1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FFFF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</p:txBody>
      </p:sp>
      <p:pic>
        <p:nvPicPr>
          <p:cNvPr id="2067" name="Picture 19">
            <a:extLst>
              <a:ext uri="{FF2B5EF4-FFF2-40B4-BE49-F238E27FC236}">
                <a16:creationId xmlns:a16="http://schemas.microsoft.com/office/drawing/2014/main" id="{F0D360B2-87A0-4D36-BFB6-29E812447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357563"/>
            <a:ext cx="720725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>
            <a:extLst>
              <a:ext uri="{FF2B5EF4-FFF2-40B4-BE49-F238E27FC236}">
                <a16:creationId xmlns:a16="http://schemas.microsoft.com/office/drawing/2014/main" id="{EC4C42B4-1D19-43CB-BF8B-13DA809728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495300" cy="36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>
            <a:extLst>
              <a:ext uri="{FF2B5EF4-FFF2-40B4-BE49-F238E27FC236}">
                <a16:creationId xmlns:a16="http://schemas.microsoft.com/office/drawing/2014/main" id="{C371A4AA-3011-4178-8CE6-0717B84FA8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33375"/>
            <a:ext cx="495300" cy="36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>
            <a:hlinkClick r:id="" action="ppaction://noaction" highlightClick="1">
              <a:snd r:embed="rId10" name="Millions volume1 - Millions volume1 - 14 - Track 14.wav"/>
            </a:hlinkClick>
            <a:extLst>
              <a:ext uri="{FF2B5EF4-FFF2-40B4-BE49-F238E27FC236}">
                <a16:creationId xmlns:a16="http://schemas.microsoft.com/office/drawing/2014/main" id="{21124220-C540-4BCA-AEF9-FD7419D63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196975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>
            <a:hlinkClick r:id="" action="ppaction://noaction" highlightClick="1">
              <a:snd r:embed="rId2" name="G.Marinello - Saxofon.wav"/>
            </a:hlinkClick>
            <a:extLst>
              <a:ext uri="{FF2B5EF4-FFF2-40B4-BE49-F238E27FC236}">
                <a16:creationId xmlns:a16="http://schemas.microsoft.com/office/drawing/2014/main" id="{1F8EC909-23C6-4D35-A4EC-345D88C9D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949950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6214C930-A1C1-456D-9DCF-F0B09988A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021388"/>
            <a:ext cx="19446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 Gold saxophone</a:t>
            </a:r>
            <a:endParaRPr lang="nl-BE" altLang="cs-CZ"/>
          </a:p>
        </p:txBody>
      </p:sp>
      <p:pic>
        <p:nvPicPr>
          <p:cNvPr id="2074" name="Picture 26">
            <a:hlinkClick r:id="" action="ppaction://noaction" highlightClick="1">
              <a:snd r:embed="rId12" name="Saxophone Hits - Saxophone Hits - 09 - Track  9.wav"/>
            </a:hlinkClick>
            <a:extLst>
              <a:ext uri="{FF2B5EF4-FFF2-40B4-BE49-F238E27FC236}">
                <a16:creationId xmlns:a16="http://schemas.microsoft.com/office/drawing/2014/main" id="{3D6AA0AD-F55F-4B49-A8C5-17931F17E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844675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BF0D5F64-742E-48D6-8314-FA7C766E6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1916113"/>
            <a:ext cx="11541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 Feelings</a:t>
            </a:r>
            <a:endParaRPr lang="nl-BE" altLang="cs-CZ"/>
          </a:p>
        </p:txBody>
      </p:sp>
      <p:pic>
        <p:nvPicPr>
          <p:cNvPr id="2076" name="Picture 28">
            <a:hlinkClick r:id="" action="ppaction://noaction" highlightClick="1">
              <a:snd r:embed="rId13" name="Mills3 - Mills3 - 02 - Track  2.wav"/>
            </a:hlinkClick>
            <a:extLst>
              <a:ext uri="{FF2B5EF4-FFF2-40B4-BE49-F238E27FC236}">
                <a16:creationId xmlns:a16="http://schemas.microsoft.com/office/drawing/2014/main" id="{37B4981A-94E8-4D72-A705-E624C64AB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565400"/>
            <a:ext cx="576263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19E0F60F-A685-4912-A6A0-AB97F38A99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2636838"/>
            <a:ext cx="16573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To all the girls</a:t>
            </a:r>
            <a:endParaRPr lang="nl-BE" altLang="cs-CZ"/>
          </a:p>
        </p:txBody>
      </p:sp>
      <p:pic>
        <p:nvPicPr>
          <p:cNvPr id="2078" name="Picture 30">
            <a:hlinkClick r:id="" action="ppaction://noaction" highlightClick="1">
              <a:snd r:embed="rId14" name="Saxophone Hits - Saxophone Hits - 15 - Track 15.wav"/>
            </a:hlinkClick>
            <a:extLst>
              <a:ext uri="{FF2B5EF4-FFF2-40B4-BE49-F238E27FC236}">
                <a16:creationId xmlns:a16="http://schemas.microsoft.com/office/drawing/2014/main" id="{9BB379A7-05E3-4136-B090-2F338ED8F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284538"/>
            <a:ext cx="576263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7EE31EC3-3F8F-46CE-9D8A-4F2D81040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3357563"/>
            <a:ext cx="20177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The way we were</a:t>
            </a:r>
            <a:endParaRPr lang="nl-BE" altLang="cs-CZ"/>
          </a:p>
        </p:txBody>
      </p:sp>
      <p:pic>
        <p:nvPicPr>
          <p:cNvPr id="2080" name="Picture 32">
            <a:hlinkClick r:id="" action="ppaction://noaction" highlightClick="1">
              <a:snd r:embed="rId15" name="Saxophone Hits - Saxophone Hits - 06 - Track  6.wav"/>
            </a:hlinkClick>
            <a:extLst>
              <a:ext uri="{FF2B5EF4-FFF2-40B4-BE49-F238E27FC236}">
                <a16:creationId xmlns:a16="http://schemas.microsoft.com/office/drawing/2014/main" id="{E5E1C2E8-438B-4F7A-9373-471AE1A51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005263"/>
            <a:ext cx="576263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21869837-D318-471A-82CC-DB1D2A7C99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076700"/>
            <a:ext cx="2520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How deep is your love </a:t>
            </a:r>
            <a:endParaRPr lang="nl-BE" altLang="cs-CZ"/>
          </a:p>
        </p:txBody>
      </p:sp>
      <p:pic>
        <p:nvPicPr>
          <p:cNvPr id="2082" name="Picture 34">
            <a:hlinkClick r:id="" action="ppaction://noaction" highlightClick="1">
              <a:snd r:embed="rId16" name="Mills3 - Mills3 - 14 - Track 14.wav"/>
            </a:hlinkClick>
            <a:extLst>
              <a:ext uri="{FF2B5EF4-FFF2-40B4-BE49-F238E27FC236}">
                <a16:creationId xmlns:a16="http://schemas.microsoft.com/office/drawing/2014/main" id="{94432A49-1386-4F98-9255-91BF56F4B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652963"/>
            <a:ext cx="576263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E8956A11-4020-42A8-8663-D2110343D8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4724400"/>
            <a:ext cx="208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The rock of Dover</a:t>
            </a:r>
            <a:endParaRPr lang="nl-BE" altLang="cs-CZ"/>
          </a:p>
        </p:txBody>
      </p:sp>
      <p:pic>
        <p:nvPicPr>
          <p:cNvPr id="2084" name="Picture 36">
            <a:hlinkClick r:id="" action="ppaction://noaction" highlightClick="1">
              <a:snd r:embed="rId17" name="Saxophone Hits - Saxophone Hits - 13 - Track 13.wav"/>
            </a:hlinkClick>
            <a:extLst>
              <a:ext uri="{FF2B5EF4-FFF2-40B4-BE49-F238E27FC236}">
                <a16:creationId xmlns:a16="http://schemas.microsoft.com/office/drawing/2014/main" id="{AE67FA9F-6B7F-491B-9FFD-1324D210B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300663"/>
            <a:ext cx="576263" cy="57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FD082F03-61D8-447E-B501-60A5431B6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5373688"/>
            <a:ext cx="2089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/>
              <a:t>Too much heaven</a:t>
            </a:r>
            <a:endParaRPr lang="nl-BE" altLang="cs-CZ"/>
          </a:p>
        </p:txBody>
      </p:sp>
      <p:pic>
        <p:nvPicPr>
          <p:cNvPr id="2086" name="Picture 38">
            <a:extLst>
              <a:ext uri="{FF2B5EF4-FFF2-40B4-BE49-F238E27FC236}">
                <a16:creationId xmlns:a16="http://schemas.microsoft.com/office/drawing/2014/main" id="{5753802F-46B9-48AB-91D9-4C546C4417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205038"/>
            <a:ext cx="495300" cy="36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7" name="Picture 39">
            <a:extLst>
              <a:ext uri="{FF2B5EF4-FFF2-40B4-BE49-F238E27FC236}">
                <a16:creationId xmlns:a16="http://schemas.microsoft.com/office/drawing/2014/main" id="{C2FAB257-5664-4BA6-9B90-2784565288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2276475"/>
            <a:ext cx="495300" cy="36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>
            <a:extLst>
              <a:ext uri="{FF2B5EF4-FFF2-40B4-BE49-F238E27FC236}">
                <a16:creationId xmlns:a16="http://schemas.microsoft.com/office/drawing/2014/main" id="{12EAF48D-0B1E-47DE-90E7-A27A9AC307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88913"/>
            <a:ext cx="495300" cy="36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>
            <a:extLst>
              <a:ext uri="{FF2B5EF4-FFF2-40B4-BE49-F238E27FC236}">
                <a16:creationId xmlns:a16="http://schemas.microsoft.com/office/drawing/2014/main" id="{9E6DB7E8-8182-4E69-BB52-1CF41D2D84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157788"/>
            <a:ext cx="495300" cy="36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>
            <a:extLst>
              <a:ext uri="{FF2B5EF4-FFF2-40B4-BE49-F238E27FC236}">
                <a16:creationId xmlns:a16="http://schemas.microsoft.com/office/drawing/2014/main" id="{5508A174-B097-4A81-ABB8-C918867341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581525"/>
            <a:ext cx="360363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>
            <a:extLst>
              <a:ext uri="{FF2B5EF4-FFF2-40B4-BE49-F238E27FC236}">
                <a16:creationId xmlns:a16="http://schemas.microsoft.com/office/drawing/2014/main" id="{31C3C5AA-6D68-4426-A5DF-27AE09F8F9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276475"/>
            <a:ext cx="360362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>
            <a:extLst>
              <a:ext uri="{FF2B5EF4-FFF2-40B4-BE49-F238E27FC236}">
                <a16:creationId xmlns:a16="http://schemas.microsoft.com/office/drawing/2014/main" id="{0C63A12C-D8F2-4C38-94D8-31CB663AEA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3789363"/>
            <a:ext cx="360363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>
            <a:extLst>
              <a:ext uri="{FF2B5EF4-FFF2-40B4-BE49-F238E27FC236}">
                <a16:creationId xmlns:a16="http://schemas.microsoft.com/office/drawing/2014/main" id="{AA203532-226D-42AE-A371-EB29392F69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6237288"/>
            <a:ext cx="360362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>
            <a:extLst>
              <a:ext uri="{FF2B5EF4-FFF2-40B4-BE49-F238E27FC236}">
                <a16:creationId xmlns:a16="http://schemas.microsoft.com/office/drawing/2014/main" id="{6EB4C6C9-6A73-4DC5-A4B6-FC72A62DA7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4868863"/>
            <a:ext cx="360362" cy="26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6" name="Picture 48">
            <a:extLst>
              <a:ext uri="{FF2B5EF4-FFF2-40B4-BE49-F238E27FC236}">
                <a16:creationId xmlns:a16="http://schemas.microsoft.com/office/drawing/2014/main" id="{88B099AD-0212-451B-BB5E-DF9320F23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3498">
            <a:off x="3773488" y="5329238"/>
            <a:ext cx="360362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7" name="Picture 49">
            <a:extLst>
              <a:ext uri="{FF2B5EF4-FFF2-40B4-BE49-F238E27FC236}">
                <a16:creationId xmlns:a16="http://schemas.microsoft.com/office/drawing/2014/main" id="{B5DBB285-9DB5-4ED9-B5A7-E968F67907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3498">
            <a:off x="4067175" y="4437063"/>
            <a:ext cx="360363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9" name="Picture 51">
            <a:extLst>
              <a:ext uri="{FF2B5EF4-FFF2-40B4-BE49-F238E27FC236}">
                <a16:creationId xmlns:a16="http://schemas.microsoft.com/office/drawing/2014/main" id="{45A98CC6-3A6B-4988-95E6-07433009C7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3498">
            <a:off x="4427538" y="3357563"/>
            <a:ext cx="360362" cy="36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0" name="Picture 52">
            <a:extLst>
              <a:ext uri="{FF2B5EF4-FFF2-40B4-BE49-F238E27FC236}">
                <a16:creationId xmlns:a16="http://schemas.microsoft.com/office/drawing/2014/main" id="{6ED532B6-395A-4E1E-8E0B-C374347B87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3498">
            <a:off x="4787900" y="2276475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Picture 53">
            <a:extLst>
              <a:ext uri="{FF2B5EF4-FFF2-40B4-BE49-F238E27FC236}">
                <a16:creationId xmlns:a16="http://schemas.microsoft.com/office/drawing/2014/main" id="{9D4F1BF6-0ED6-43FF-B4E7-05B43D316E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149725"/>
            <a:ext cx="495300" cy="36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2" name="Picture 54">
            <a:extLst>
              <a:ext uri="{FF2B5EF4-FFF2-40B4-BE49-F238E27FC236}">
                <a16:creationId xmlns:a16="http://schemas.microsoft.com/office/drawing/2014/main" id="{180F4BE6-44E2-42B8-AD14-3E1FF1251E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5373688"/>
            <a:ext cx="495300" cy="36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3 Rectángulo">
            <a:extLst>
              <a:ext uri="{FF2B5EF4-FFF2-40B4-BE49-F238E27FC236}">
                <a16:creationId xmlns:a16="http://schemas.microsoft.com/office/drawing/2014/main" id="{C4A055DB-EC90-4CE7-8E67-3B1A3AA354C2}"/>
              </a:ext>
            </a:extLst>
          </p:cNvPr>
          <p:cNvSpPr/>
          <p:nvPr/>
        </p:nvSpPr>
        <p:spPr>
          <a:xfrm>
            <a:off x="-107951" y="6180562"/>
            <a:ext cx="626412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G.Marinello - Saxofon.wav"/>
          </p:stSnd>
        </p:sndAc>
      </p:transition>
    </mc:Choice>
    <mc:Fallback xmlns="">
      <p:transition spd="slow">
        <p:split orient="vert"/>
        <p:sndAc>
          <p:stSnd>
            <p:snd r:embed="rId19" name="G.Marinello - Saxof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23" presetClass="emph" presetSubtype="0" repeatCount="indefinite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217</TotalTime>
  <Words>47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7" baseType="lpstr">
      <vt:lpstr>Arial</vt:lpstr>
      <vt:lpstr>Bodoni MT</vt:lpstr>
      <vt:lpstr>Calibri</vt:lpstr>
      <vt:lpstr>Times New Roman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41</cp:revision>
  <dcterms:created xsi:type="dcterms:W3CDTF">2020-02-21T13:54:42Z</dcterms:created>
  <dcterms:modified xsi:type="dcterms:W3CDTF">2023-09-04T16:02:39Z</dcterms:modified>
</cp:coreProperties>
</file>