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1" r:id="rId3"/>
    <p:sldId id="281" r:id="rId4"/>
    <p:sldId id="303" r:id="rId5"/>
    <p:sldId id="304" r:id="rId6"/>
    <p:sldId id="305" r:id="rId7"/>
    <p:sldId id="273" r:id="rId8"/>
    <p:sldId id="302" r:id="rId9"/>
    <p:sldId id="301" r:id="rId10"/>
    <p:sldId id="299" r:id="rId11"/>
    <p:sldId id="298" r:id="rId12"/>
    <p:sldId id="306" r:id="rId13"/>
    <p:sldId id="297" r:id="rId14"/>
    <p:sldId id="263" r:id="rId15"/>
    <p:sldId id="294" r:id="rId16"/>
    <p:sldId id="293" r:id="rId17"/>
    <p:sldId id="295" r:id="rId18"/>
    <p:sldId id="296" r:id="rId19"/>
    <p:sldId id="307" r:id="rId20"/>
    <p:sldId id="308" r:id="rId21"/>
    <p:sldId id="279" r:id="rId22"/>
    <p:sldId id="309" r:id="rId23"/>
    <p:sldId id="278" r:id="rId24"/>
    <p:sldId id="286" r:id="rId25"/>
    <p:sldId id="284" r:id="rId26"/>
    <p:sldId id="277" r:id="rId27"/>
    <p:sldId id="271" r:id="rId28"/>
    <p:sldId id="276" r:id="rId29"/>
    <p:sldId id="310" r:id="rId30"/>
    <p:sldId id="282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03.09.2023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3989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0" y="11088"/>
            <a:ext cx="12192000" cy="658626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87A4508-CAA1-0897-39B5-039A11E08340}"/>
              </a:ext>
            </a:extLst>
          </p:cNvPr>
          <p:cNvSpPr/>
          <p:nvPr/>
        </p:nvSpPr>
        <p:spPr>
          <a:xfrm>
            <a:off x="0" y="1772816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Švédsko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Suède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2D6BDCB-9895-4DC5-B934-4A8E133A66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F7A75D6-B60D-4E6C-B41A-E448C95F39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WordArt 13">
            <a:extLst>
              <a:ext uri="{FF2B5EF4-FFF2-40B4-BE49-F238E27FC236}">
                <a16:creationId xmlns:a16="http://schemas.microsoft.com/office/drawing/2014/main" id="{A33AA9E9-E952-4D9C-B79C-DA7644D3853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606914" y="920487"/>
            <a:ext cx="3306790" cy="117087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ACA15C0F-4755-49E4-B002-43568BDF3FB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61096" y="2210308"/>
            <a:ext cx="2398426" cy="82698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4161452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000">
        <p:split orient="vert"/>
        <p:sndAc>
          <p:stSnd loop="1">
            <p:snd r:embed="rId2" name="yatata        Švédsko.wav"/>
          </p:stSnd>
        </p:sndAc>
      </p:transition>
    </mc:Choice>
    <mc:Fallback xmlns="">
      <p:transition spd="slow" advClick="0" advTm="17000">
        <p:split orient="vert"/>
        <p:sndAc>
          <p:stSnd loop="1">
            <p:snd r:embed="rId4" name="yatata        Švéds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6C950A-66A2-4AAA-A108-03CE541984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9E252DFD-2300-45CB-B1C4-6BCD52D7FA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" name="Text Box 8">
            <a:extLst>
              <a:ext uri="{FF2B5EF4-FFF2-40B4-BE49-F238E27FC236}">
                <a16:creationId xmlns:a16="http://schemas.microsoft.com/office/drawing/2014/main" id="{842C9D10-6D66-4644-B9D9-5D7C21BE4D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75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Sweden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Zweden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Suède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Schweden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Suecia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Suécia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Suedia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Svédország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Szwecja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Ruotsi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שוודיה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2870440-9663-4C5C-8F65-E74AF30478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A125B9D-5519-43A9-B39A-273CAA6332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0305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38A36E8-0DF7-4356-9152-1C434541B7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5A8196F-7794-4BD6-8C4F-3528A0ED35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486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A308D0E-6868-4150-B1EC-4D8E73C212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7D534EC-091B-4E05-9756-991EAB50AD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901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9FA1613-D227-4E28-86F6-4522C26E93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77ADF70-A900-4EA2-BB84-267857B8FB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48DADAF-EC32-457E-B5C4-62AC3FFE2D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4D54CDF-33C9-49B1-AFEF-6605597773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691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C2EFE9A-DEC2-44B8-9E11-0A9A8CF0BB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38A72A2-F35B-43DE-9EB5-379FC37B64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367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B35A377-BBD5-4EB8-A149-93F34AE45A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069059F-FF98-411E-8A95-7D93BB88F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548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498F2BD-00D6-47F7-8BF9-6CFBC55DB8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6A3413D-D305-4DA4-9A16-431A805050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916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A3BA826-260F-4F46-AA03-C65CE688F5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06A5C99-4D9F-45F7-B312-C470E71524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833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C5383AF-E8A4-403B-B0FE-D73302636E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A856B92-C16D-46DD-92D5-829B81150E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6710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289105C-FF94-4463-BEC3-E3DE5AA58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5157"/>
            <a:ext cx="10905065" cy="5569373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D020728-BF84-4C05-B14F-A4D20DF5A5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6937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4153032-6F7E-4F72-8BB4-8E464D19EA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20DB467-A370-4386-B5B2-156EAF071D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5038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F27484D-9D18-4F86-9328-290DD1DAEE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235FA7A-84A0-4AC6-9AFF-B53EC99C4B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46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4EC43E2-549A-4608-84E2-8A734B4BDC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A9BE377-B159-4F95-BD4E-92227C4E53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493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F260367-C00B-4456-8A2B-4AA75DB69C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B6BD3D5-E217-4CE3-87E9-9D319AD3F4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577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2CD9B3F-2B2E-462B-8212-083CF2D503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436B40F-1705-4849-BBDD-3097097230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8680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7DC930A-0424-4943-AA20-61F0E68499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7C2A331-3754-4E6C-976C-0DE588B4A5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7151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3FD6D67-E495-4A5A-B361-BA4195B51C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A101036-2117-4354-9823-371C25FA1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C6F706D-108C-4502-99C8-D6339DD0E8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33392F4-3268-4652-82B5-2937452809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0641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F357A3D-8F11-4BD4-8CD7-77A15EA862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F6CAF45-F9D6-4FA9-9C1D-57689E1F0C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DBF5119-38DD-496E-836A-72FDDF5139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EB675AF-6A48-4B13-8927-B3282CB4E8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7359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3A1B1E1-010B-4181-86B7-F501A048B0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0077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6D6E7F8-0EFA-4F13-B7A2-2D9845C438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67679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611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0883C07-B906-49EF-9F65-9C6779F16C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1E2B207-FC72-4C1F-81EC-B4281F7439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C1432D1-5B33-4C1E-93FA-2CA40C28C8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00125ED-910C-438C-9EED-D707C4DE18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4CD30E4-1DF6-4CB0-B128-2064101CB6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48172BD-A8DA-4BA4-B439-14A50BE34B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6007A32-76DF-4907-8B69-327F70B309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9CF3FAB-3EE8-4EE5-9BCF-EE46E6F27F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2762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5618930-428F-40CA-968B-ECDE5D6791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B03408B-36B6-4AD8-9322-451A8A95FC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8980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1544A0F4-573B-19FC-E6D0-389C1895B1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8"/>
            <a:ext cx="10801200" cy="569808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48C71D95-2C92-0D19-A980-C40088A2CAA3}"/>
              </a:ext>
            </a:extLst>
          </p:cNvPr>
          <p:cNvSpPr/>
          <p:nvPr/>
        </p:nvSpPr>
        <p:spPr>
          <a:xfrm>
            <a:off x="2351584" y="637708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210</TotalTime>
  <Words>41</Words>
  <Application>Microsoft Office PowerPoint</Application>
  <PresentationFormat>Širokoúhlá obrazovka</PresentationFormat>
  <Paragraphs>11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71</cp:revision>
  <dcterms:created xsi:type="dcterms:W3CDTF">2020-02-21T13:54:42Z</dcterms:created>
  <dcterms:modified xsi:type="dcterms:W3CDTF">2023-09-03T15:23:00Z</dcterms:modified>
</cp:coreProperties>
</file>