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5.gif"/><Relationship Id="rId3" Type="http://schemas.openxmlformats.org/officeDocument/2006/relationships/image" Target="../media/image1.png"/><Relationship Id="rId21" Type="http://schemas.openxmlformats.org/officeDocument/2006/relationships/image" Target="../media/image8.gif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2.wav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10" Type="http://schemas.openxmlformats.org/officeDocument/2006/relationships/audio" Target="../media/audio7.wav"/><Relationship Id="rId19" Type="http://schemas.openxmlformats.org/officeDocument/2006/relationships/image" Target="../media/image6.jp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9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75C70659-1B7C-E847-D647-2909022652B1}"/>
              </a:ext>
            </a:extLst>
          </p:cNvPr>
          <p:cNvSpPr/>
          <p:nvPr/>
        </p:nvSpPr>
        <p:spPr>
          <a:xfrm>
            <a:off x="41564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Mourir auprès de mon amour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26" y="1722018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La vill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46" y="2837914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Adieu et sois heureus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99" y="3724204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Laissez moi chanter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9 Je reviendrai un jour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0 Au revoir mon amour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1 Toute la ville en parl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2 Pouvoir de l'amour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478" y="1743247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76629" y="4374417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Adieu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et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sois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heureuse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182275" y="5430392"/>
            <a:ext cx="19916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Laissez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moi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chanter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09340" y="554074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 reviendrai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854881" y="4576635"/>
            <a:ext cx="220410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 revoir mon 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447320" y="3679739"/>
            <a:ext cx="295410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Toute la ville en parle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6850811" y="2412051"/>
            <a:ext cx="228610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Pouvoir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09275" y="2403149"/>
            <a:ext cx="196099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Mourir auprès de mon 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19127" y="351899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ville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4" name="5 La plage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97" y="4858659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5" name="7 Mon amour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6" name="6 Embrasse-moi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7" name="8 Solenzara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484" y="483450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84074" y="552861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Solenzara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84278" y="5511425"/>
            <a:ext cx="14578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 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21422" y="5471848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Embrasse-moi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88021" y="5579570"/>
            <a:ext cx="134666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plage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7C48E3FB-A26E-28FD-E0BD-481A1DA86B67}"/>
              </a:ext>
            </a:extLst>
          </p:cNvPr>
          <p:cNvSpPr/>
          <p:nvPr/>
        </p:nvSpPr>
        <p:spPr>
          <a:xfrm>
            <a:off x="33451" y="632704"/>
            <a:ext cx="9143999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</a:t>
            </a:r>
            <a:r>
              <a:rPr lang="fr-FR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elles mélodies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8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Beautiful melodies</a:t>
            </a:r>
            <a:endParaRPr lang="es-ES" sz="32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B6D74638-0BCE-EB0E-94FF-4CE66860225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419" y="1734929"/>
            <a:ext cx="3289600" cy="3072020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95946437-CDC3-AA47-B52F-485908919BD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831" y="1781521"/>
            <a:ext cx="937452" cy="93745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2D2DE414-7AE6-ADA8-E345-35667515C14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475" y="1713680"/>
            <a:ext cx="937452" cy="93745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80EB16A1-C926-B89A-1115-56830EFCB1A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972" y="4245661"/>
            <a:ext cx="1707642" cy="723900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478A9E5F-7D39-786A-B598-33AAE0D81C3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334" y="4202436"/>
            <a:ext cx="1707642" cy="723900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1D89EBD9-D605-E97B-A707-B1AED899181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07" y="3126231"/>
            <a:ext cx="669062" cy="669062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24F9FC53-B2E5-F80B-0010-7AFAD2DE75D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214" y="3144418"/>
            <a:ext cx="669062" cy="66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4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Pouvoir de l'amour.wav"/>
          </p:stSnd>
        </p:sndAc>
      </p:transition>
    </mc:Choice>
    <mc:Fallback xmlns="">
      <p:transition spd="slow">
        <p:split orient="vert"/>
        <p:sndAc>
          <p:stSnd>
            <p:snd r:embed="rId22" name="12 Pouvoir d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340</TotalTime>
  <Words>62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2023-09-02T15:32:29Z</dcterms:modified>
</cp:coreProperties>
</file>