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5AB756A8-8DBF-227A-D4A0-26440A081A0A}"/>
              </a:ext>
            </a:extLst>
          </p:cNvPr>
          <p:cNvSpPr/>
          <p:nvPr/>
        </p:nvSpPr>
        <p:spPr>
          <a:xfrm>
            <a:off x="0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2" name="Obrázek 11">
            <a:hlinkClick r:id="" action="ppaction://noaction">
              <a:snd r:embed="rId4" name="1 Na první mé spatření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6" name="2 Svit' měsíčku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Zapomeň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7" name="3 U tý naší zahrádky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4 Vdával otec, vdával dceru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5 Kdo jen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6 Pšenka se zelená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7 Už je malá chvilka do dn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8 Listopad nastává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9 Dva roky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98807" y="1721258"/>
            <a:ext cx="214811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první mé spatření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-36438" y="4565225"/>
            <a:ext cx="261843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Vdával otec, vdával dceru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Kdo jen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39099" y="5572403"/>
            <a:ext cx="205710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Pšenka se zelená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956072" y="4589365"/>
            <a:ext cx="211067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Už je malá chvilka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54255" y="3648840"/>
            <a:ext cx="215375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Listopad nastává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90907" y="274610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Dva roky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7318952" y="179008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Zapomeň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Svit' měsíčku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0099" y="3630422"/>
            <a:ext cx="22277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tý naší zahrádky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4825576" cy="4632964"/>
          </a:xfrm>
          <a:prstGeom prst="rect">
            <a:avLst/>
          </a:prstGeom>
        </p:spPr>
      </p:pic>
      <p:pic>
        <p:nvPicPr>
          <p:cNvPr id="42" name="Image 2" descr="fleche ondule.gif">
            <a:extLst>
              <a:ext uri="{FF2B5EF4-FFF2-40B4-BE49-F238E27FC236}">
                <a16:creationId xmlns:a16="http://schemas.microsoft.com/office/drawing/2014/main" id="{FC0C8F09-7F0D-6AE7-85CC-5BEFDD14D10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5015" flipH="1">
            <a:off x="2421039" y="4801880"/>
            <a:ext cx="982662" cy="16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2" descr="fleche ondule.gif">
            <a:extLst>
              <a:ext uri="{FF2B5EF4-FFF2-40B4-BE49-F238E27FC236}">
                <a16:creationId xmlns:a16="http://schemas.microsoft.com/office/drawing/2014/main" id="{DD8E8473-AB6F-3E95-D232-7FD3BC9D5F0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97580" flipH="1" flipV="1">
            <a:off x="6101204" y="4783368"/>
            <a:ext cx="935526" cy="16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95" y="12817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6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7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420" y="12385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26" y="125505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20" y="12546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49" y="125460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5620" y="5709677"/>
            <a:ext cx="26807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2225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42360990-9F2F-DBE0-7B6A-51DD772D3295}"/>
              </a:ext>
            </a:extLst>
          </p:cNvPr>
          <p:cNvSpPr/>
          <p:nvPr/>
        </p:nvSpPr>
        <p:spPr>
          <a:xfrm>
            <a:off x="27172" y="587949"/>
            <a:ext cx="904805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107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p:transition spd="slow">
    <p:wipe/>
    <p:sndAc>
      <p:stSnd>
        <p:snd r:embed="rId2" name="10 Zapomeň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319</TotalTime>
  <Words>56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2023-08-31T17:04:36Z</dcterms:modified>
</cp:coreProperties>
</file>