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85" r:id="rId7"/>
    <p:sldId id="288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313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DDDF736-8C3C-E0C7-2AE2-A2E32330C3A2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68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EB9E17-24F0-8FA5-AE58-8B8A01EFAD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42C2744-0029-7321-BE3D-AE6C1BE8192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6415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351B7AB-9BC4-CDB4-49FF-8C06263781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04788" y="187675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58300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9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9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F3F7BF1-8C17-3F0D-E998-4AE230C43D7A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1A3AFF8-4026-6A86-BF8D-793646B75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Alemanha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Németország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0B62EF8-BE18-4091-7819-8D1920F18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60933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3962575F-451A-CACA-77AE-393C83E04AF7}"/>
              </a:ext>
            </a:extLst>
          </p:cNvPr>
          <p:cNvSpPr/>
          <p:nvPr/>
        </p:nvSpPr>
        <p:spPr>
          <a:xfrm>
            <a:off x="1127448" y="685006"/>
            <a:ext cx="255280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68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92A9D3-03F4-921D-6BB4-A99A16D9D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682C02-D5C4-811C-622C-002157B84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F5A382-1B0B-D5B1-39CC-4DE11A8E3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0588DE-4AAB-6AAD-AD5F-72D0CD238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2CF5A0-7F5D-BE2D-2A32-E271E7C7C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D1EE15-714F-9D42-7D7E-A691090E4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44E298-EBB3-672E-45D1-0E858567E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3ECFF3-D407-FA75-1361-0DE49D09E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0B66C0-937B-CD85-EF28-223B37A1F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CB2886-CBC5-33E8-1234-16F177D94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8C2363-B14B-F5D1-49AC-79A1CE419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9350BF-AC92-971B-0AFB-F14EBDF0D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2D9F4A-2C23-CD37-0E34-D5B186F2A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49A6E2-5CCE-6929-453E-79A83FB04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CD7A74-2657-861A-07A6-91B34BADB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5D3C5B-1950-3A20-A85B-2D007F941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2E1484-A5EF-03F1-438C-5E62F15DA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F0D041-60F9-EC8C-511A-C1EE6B240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2E45DE-8D70-7C04-71F9-976143EAB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D2D550-71D1-9E44-5E28-FF74C710B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821408-EEF1-84FD-79C1-36FDBF96C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52234B-F3DD-B78C-1F7D-6A94828C6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AE43DD-7CD0-9D9C-574F-60329927F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3368D4-EACF-F045-4C75-F8D5ACC017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D2D7C1-11E4-6FD3-B4E3-96ACDFBED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D91E07-B47D-880C-4538-4ED077283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9B44548-E24F-EF48-B190-EA9F1E746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05F9B7E-68E7-DD4F-CA22-7BF69E75773B}"/>
              </a:ext>
            </a:extLst>
          </p:cNvPr>
          <p:cNvSpPr/>
          <p:nvPr/>
        </p:nvSpPr>
        <p:spPr>
          <a:xfrm>
            <a:off x="6384032" y="836712"/>
            <a:ext cx="21804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541</TotalTime>
  <Words>51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2023-08-31T14:38:43Z</dcterms:modified>
</cp:coreProperties>
</file>