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7" r:id="rId6"/>
    <p:sldId id="316" r:id="rId7"/>
    <p:sldId id="315" r:id="rId8"/>
    <p:sldId id="281" r:id="rId9"/>
    <p:sldId id="278" r:id="rId10"/>
    <p:sldId id="285" r:id="rId11"/>
    <p:sldId id="288" r:id="rId12"/>
    <p:sldId id="287" r:id="rId13"/>
    <p:sldId id="289" r:id="rId14"/>
    <p:sldId id="302" r:id="rId15"/>
    <p:sldId id="301" r:id="rId16"/>
    <p:sldId id="300" r:id="rId17"/>
    <p:sldId id="299" r:id="rId18"/>
    <p:sldId id="298" r:id="rId19"/>
    <p:sldId id="297" r:id="rId20"/>
    <p:sldId id="296" r:id="rId21"/>
    <p:sldId id="295" r:id="rId22"/>
    <p:sldId id="294" r:id="rId23"/>
    <p:sldId id="307" r:id="rId24"/>
    <p:sldId id="306" r:id="rId25"/>
    <p:sldId id="305" r:id="rId26"/>
    <p:sldId id="304" r:id="rId27"/>
    <p:sldId id="310" r:id="rId28"/>
    <p:sldId id="309" r:id="rId29"/>
    <p:sldId id="312" r:id="rId30"/>
    <p:sldId id="311" r:id="rId31"/>
    <p:sldId id="313" r:id="rId32"/>
    <p:sldId id="308" r:id="rId33"/>
    <p:sldId id="303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5CF2F23-2037-D106-E626-55DF6892B9DA}"/>
              </a:ext>
            </a:extLst>
          </p:cNvPr>
          <p:cNvSpPr/>
          <p:nvPr/>
        </p:nvSpPr>
        <p:spPr>
          <a:xfrm>
            <a:off x="0" y="1628800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135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9EAC7204-EA2F-B216-C76F-CB992AA596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C416C40E-5879-0345-BC47-402A4C0EC6E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ECBE8D31-C000-29D6-0D91-B8FB9DE1D85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84908" y="193089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Někdy se vrátím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Někdy se vrátí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1913348-9433-3A42-B9AD-56A240DB9245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1F229861-ED7C-15A7-D4E4-76E625F0D3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C952612-F828-D9C1-DF34-8DF2D7C3C4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6988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5E1D2945-65C5-341C-B7BE-6F9FCFD7352C}"/>
              </a:ext>
            </a:extLst>
          </p:cNvPr>
          <p:cNvSpPr/>
          <p:nvPr/>
        </p:nvSpPr>
        <p:spPr>
          <a:xfrm>
            <a:off x="1199456" y="811696"/>
            <a:ext cx="403244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135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00A1B1-C434-3C66-0667-ED4F3C6B8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DD55EDE-1A78-3ABA-6AE5-526878CA8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519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6D78FA-7B86-206A-0567-1C6F55F3CD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887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35D602-2BDB-95A0-6C65-697579DD6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9699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D5C490-98D4-DDC9-48F8-4FE09FBF25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994B2E-F2AA-FC68-A6FC-AE62D967ED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30098F-AD45-2B51-6361-0BA7414CA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B249EE-5DD2-5F10-AFE7-B3FB21E76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B2E833-4794-A61B-72E8-68CAED9B4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42F213-468B-FAF9-62DB-980F769EE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F5535D-62E5-5F30-F02D-03D9189EA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53E60A-B18E-9EAC-64AA-165B335EC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58320F-2EC3-FF9A-1FAC-68936738E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81D5F8-63D0-57AE-AD38-430229283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81D882-597A-5A94-51D2-A164F5E395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28F579-B62B-0C5D-48F7-BBB114CB16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C88A9A-8A59-46A8-994D-8A824141F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E681FD-A503-EE90-82B0-2A4E1ADFF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022F0D-F330-F46C-7CA0-5688D7022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DB0AE5-0BF9-985E-63C2-BEEF381BC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042A50-084B-3DD3-B3D8-9FE6E1BBC1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D780F5-A211-0235-2132-0EE4BFCAB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E7CE60-E4E8-327C-F23C-2B053596B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205C3B-BA48-43B0-F9A7-197971A2D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02243B-CBDC-CBB5-0BEC-767152FE0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265996-05A7-3344-C692-C574D357A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E104B3-BF8F-2E44-0465-4EFFF2952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76320F-04F1-69F7-0D0F-F7937329F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4FA365-5E0B-635E-5C14-9A769E043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702BC4-F25E-B705-9E97-AD4D69B4A2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C61FCA2-1386-247E-B30A-C14E814216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5214"/>
            <a:ext cx="10801200" cy="56757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7117BE16-81D8-BBDF-31E6-C913334BE72C}"/>
              </a:ext>
            </a:extLst>
          </p:cNvPr>
          <p:cNvSpPr/>
          <p:nvPr/>
        </p:nvSpPr>
        <p:spPr>
          <a:xfrm>
            <a:off x="9408368" y="676650"/>
            <a:ext cx="196443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298</TotalTime>
  <Words>67</Words>
  <Application>Microsoft Office PowerPoint</Application>
  <PresentationFormat>Širokoúhlá obrazovka</PresentationFormat>
  <Paragraphs>13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2023-08-29T13:07:25Z</dcterms:modified>
</cp:coreProperties>
</file>