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F9C8D83-8B4D-BE71-DCE0-FF54C7462852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F73134-F76D-4E97-88A1-30D138E6F4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796ABB92-E879-933C-040F-2B19D6F4B0E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51984" y="5486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533DEDB-3B95-8161-346B-2209950CC0A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292620" y="158871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On low-level flight vers 2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On low-level flight vers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BD7B49-3F13-3091-468E-8B5894109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62F6428-C3CF-B00D-4360-0F12B6B79B6D}"/>
              </a:ext>
            </a:extLst>
          </p:cNvPr>
          <p:cNvSpPr/>
          <p:nvPr/>
        </p:nvSpPr>
        <p:spPr>
          <a:xfrm>
            <a:off x="1631504" y="764704"/>
            <a:ext cx="5877660" cy="76690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29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aparkované, exteriér, silnice&#10;&#10;Popis se vygeneroval automaticky.">
            <a:extLst>
              <a:ext uri="{FF2B5EF4-FFF2-40B4-BE49-F238E27FC236}">
                <a16:creationId xmlns:a16="http://schemas.microsoft.com/office/drawing/2014/main" id="{641C3F88-E154-56BC-F12F-007E4C409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exteriér, osoba, silnice&#10;&#10;Popis se vygeneroval automaticky.">
            <a:extLst>
              <a:ext uri="{FF2B5EF4-FFF2-40B4-BE49-F238E27FC236}">
                <a16:creationId xmlns:a16="http://schemas.microsoft.com/office/drawing/2014/main" id="{F5E03089-9EED-D9FF-1968-3EDE78553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aparkované, exteriér, silnice&#10;&#10;Popis se vygeneroval automaticky.">
            <a:extLst>
              <a:ext uri="{FF2B5EF4-FFF2-40B4-BE49-F238E27FC236}">
                <a16:creationId xmlns:a16="http://schemas.microsoft.com/office/drawing/2014/main" id="{AEF18ECE-1E51-18CA-BA7C-9C6038C3D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exteriér, silnice, kolo&#10;&#10;Popis se vygeneroval automaticky.">
            <a:extLst>
              <a:ext uri="{FF2B5EF4-FFF2-40B4-BE49-F238E27FC236}">
                <a16:creationId xmlns:a16="http://schemas.microsoft.com/office/drawing/2014/main" id="{9211A1FF-F6A4-EFE6-93A3-A3FD48E3F4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aparkované, silnice, exteriér&#10;&#10;Popis se vygeneroval automaticky.">
            <a:extLst>
              <a:ext uri="{FF2B5EF4-FFF2-40B4-BE49-F238E27FC236}">
                <a16:creationId xmlns:a16="http://schemas.microsoft.com/office/drawing/2014/main" id="{243114A1-FB8D-5293-0593-65B3B0210C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silnice, zaparkované, obloha&#10;&#10;Popis se vygeneroval automaticky.">
            <a:extLst>
              <a:ext uri="{FF2B5EF4-FFF2-40B4-BE49-F238E27FC236}">
                <a16:creationId xmlns:a16="http://schemas.microsoft.com/office/drawing/2014/main" id="{060AD925-510E-2904-DA4B-751682D46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aparkované, silnice, exteriér&#10;&#10;Popis se vygeneroval automaticky.">
            <a:extLst>
              <a:ext uri="{FF2B5EF4-FFF2-40B4-BE49-F238E27FC236}">
                <a16:creationId xmlns:a16="http://schemas.microsoft.com/office/drawing/2014/main" id="{04C9374C-7512-89ED-6151-1586F0395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doprava, silnice, zaparkované&#10;&#10;Popis se vygeneroval automaticky.">
            <a:extLst>
              <a:ext uri="{FF2B5EF4-FFF2-40B4-BE49-F238E27FC236}">
                <a16:creationId xmlns:a16="http://schemas.microsoft.com/office/drawing/2014/main" id="{3031BB28-18CF-0D60-E4ED-3F37C5B1E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elená, doprava, kolo&#10;&#10;Popis se vygeneroval automaticky.">
            <a:extLst>
              <a:ext uri="{FF2B5EF4-FFF2-40B4-BE49-F238E27FC236}">
                <a16:creationId xmlns:a16="http://schemas.microsoft.com/office/drawing/2014/main" id="{8500352E-D37B-7125-4A37-7A1B6045D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motocykl, kolo, doprava, zaparkované&#10;&#10;Popis se vygeneroval automaticky.">
            <a:extLst>
              <a:ext uri="{FF2B5EF4-FFF2-40B4-BE49-F238E27FC236}">
                <a16:creationId xmlns:a16="http://schemas.microsoft.com/office/drawing/2014/main" id="{B0384D96-110E-7A26-9EEC-3B2360F53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&#10;&#10;Popis se vygeneroval automaticky.">
            <a:extLst>
              <a:ext uri="{FF2B5EF4-FFF2-40B4-BE49-F238E27FC236}">
                <a16:creationId xmlns:a16="http://schemas.microsoft.com/office/drawing/2014/main" id="{7D48CB54-2BAD-425A-97FB-627AD5018B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7F812C4-0D98-DF4F-BD77-A663CF45C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aparkované, silnice, obloha&#10;&#10;Popis se vygeneroval automaticky.">
            <a:extLst>
              <a:ext uri="{FF2B5EF4-FFF2-40B4-BE49-F238E27FC236}">
                <a16:creationId xmlns:a16="http://schemas.microsoft.com/office/drawing/2014/main" id="{0A370809-46FC-CA11-7DE6-2668BAFAC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doprava, zaparkované, sekačka na trávu&#10;&#10;Popis se vygeneroval automaticky.">
            <a:extLst>
              <a:ext uri="{FF2B5EF4-FFF2-40B4-BE49-F238E27FC236}">
                <a16:creationId xmlns:a16="http://schemas.microsoft.com/office/drawing/2014/main" id="{66B3A503-9A6F-4F0B-F262-BA9A8AD6F1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obloha&#10;&#10;Popis se vygeneroval automaticky.">
            <a:extLst>
              <a:ext uri="{FF2B5EF4-FFF2-40B4-BE49-F238E27FC236}">
                <a16:creationId xmlns:a16="http://schemas.microsoft.com/office/drawing/2014/main" id="{41FC7B56-3625-576B-FF67-3EED510BB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aparkované, exteriér, obloha&#10;&#10;Popis se vygeneroval automaticky.">
            <a:extLst>
              <a:ext uri="{FF2B5EF4-FFF2-40B4-BE49-F238E27FC236}">
                <a16:creationId xmlns:a16="http://schemas.microsoft.com/office/drawing/2014/main" id="{3595C6DA-7A1C-DD60-637C-D43830420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jekt, motocykl&#10;&#10;Popis se vygeneroval automaticky.">
            <a:extLst>
              <a:ext uri="{FF2B5EF4-FFF2-40B4-BE49-F238E27FC236}">
                <a16:creationId xmlns:a16="http://schemas.microsoft.com/office/drawing/2014/main" id="{ACF1B440-3DEB-E96E-910C-115E8E6BF7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aparkované, doprava, interiér&#10;&#10;Popis se vygeneroval automaticky.">
            <a:extLst>
              <a:ext uri="{FF2B5EF4-FFF2-40B4-BE49-F238E27FC236}">
                <a16:creationId xmlns:a16="http://schemas.microsoft.com/office/drawing/2014/main" id="{00743D60-F8A3-4002-53FE-4E6CF7CED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aparkované, vsedě, černá&#10;&#10;Popis se vygeneroval automaticky.">
            <a:extLst>
              <a:ext uri="{FF2B5EF4-FFF2-40B4-BE49-F238E27FC236}">
                <a16:creationId xmlns:a16="http://schemas.microsoft.com/office/drawing/2014/main" id="{A58FC4BB-BED3-3749-D00D-889B79558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doprava&#10;&#10;Popis se vygeneroval automaticky.">
            <a:extLst>
              <a:ext uri="{FF2B5EF4-FFF2-40B4-BE49-F238E27FC236}">
                <a16:creationId xmlns:a16="http://schemas.microsoft.com/office/drawing/2014/main" id="{70D9C8C7-D1F9-078F-9681-D5662FFB1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doprava&#10;&#10;Popis se vygeneroval automaticky.">
            <a:extLst>
              <a:ext uri="{FF2B5EF4-FFF2-40B4-BE49-F238E27FC236}">
                <a16:creationId xmlns:a16="http://schemas.microsoft.com/office/drawing/2014/main" id="{A176D792-A0DB-7219-1D92-418F2FB74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5E7D068-2F4F-D38F-19D8-857C6B04D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kolo, zelená, špína&#10;&#10;Popis se vygeneroval automaticky.">
            <a:extLst>
              <a:ext uri="{FF2B5EF4-FFF2-40B4-BE49-F238E27FC236}">
                <a16:creationId xmlns:a16="http://schemas.microsoft.com/office/drawing/2014/main" id="{963A2CA7-5E7A-8800-4FE7-01808EAA6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exteriér, kolo, osoba&#10;&#10;Popis se vygeneroval automaticky.">
            <a:extLst>
              <a:ext uri="{FF2B5EF4-FFF2-40B4-BE49-F238E27FC236}">
                <a16:creationId xmlns:a16="http://schemas.microsoft.com/office/drawing/2014/main" id="{1D460A94-4C2C-B62D-DD94-5324038E2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motocykl&#10;&#10;Popis se vygeneroval automaticky.">
            <a:extLst>
              <a:ext uri="{FF2B5EF4-FFF2-40B4-BE49-F238E27FC236}">
                <a16:creationId xmlns:a16="http://schemas.microsoft.com/office/drawing/2014/main" id="{8F45F556-D438-4CC7-0EE1-202A5A055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zaparkované, silnice, exteriér&#10;&#10;Popis se vygeneroval automaticky.">
            <a:extLst>
              <a:ext uri="{FF2B5EF4-FFF2-40B4-BE49-F238E27FC236}">
                <a16:creationId xmlns:a16="http://schemas.microsoft.com/office/drawing/2014/main" id="{5222A4B7-D7BB-A8DE-7981-7FE004E74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tocykl, silnice, zaparkované, černá&#10;&#10;Popis se vygeneroval automaticky.">
            <a:extLst>
              <a:ext uri="{FF2B5EF4-FFF2-40B4-BE49-F238E27FC236}">
                <a16:creationId xmlns:a16="http://schemas.microsoft.com/office/drawing/2014/main" id="{70D0AC43-EE65-2904-AC97-A40F282CF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motocykl, zaparkované, silnice, exteriér&#10;&#10;Popis se vygeneroval automaticky.">
            <a:extLst>
              <a:ext uri="{FF2B5EF4-FFF2-40B4-BE49-F238E27FC236}">
                <a16:creationId xmlns:a16="http://schemas.microsoft.com/office/drawing/2014/main" id="{75B643EA-DC18-7F04-BD44-7ADAEE3FF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1ABEF68-6FEB-0A95-07D3-F1FCE87D02AC}"/>
              </a:ext>
            </a:extLst>
          </p:cNvPr>
          <p:cNvSpPr/>
          <p:nvPr/>
        </p:nvSpPr>
        <p:spPr>
          <a:xfrm>
            <a:off x="6816080" y="665804"/>
            <a:ext cx="196443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32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2023-08-29T17:48:31Z</dcterms:modified>
</cp:coreProperties>
</file>