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4"/>
  </p:sldMasterIdLst>
  <p:notesMasterIdLst>
    <p:notesMasterId r:id="rId9"/>
  </p:notesMasterIdLst>
  <p:handoutMasterIdLst>
    <p:handoutMasterId r:id="rId10"/>
  </p:handoutMasterIdLst>
  <p:sldIdLst>
    <p:sldId id="299" r:id="rId5"/>
    <p:sldId id="305" r:id="rId6"/>
    <p:sldId id="307" r:id="rId7"/>
    <p:sldId id="308" r:id="rId8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79">
          <p15:clr>
            <a:srgbClr val="A4A3A4"/>
          </p15:clr>
        </p15:guide>
        <p15:guide id="3" orient="horz" pos="2187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5" orient="horz" pos="3026" userDrawn="1">
          <p15:clr>
            <a:srgbClr val="A4A3A4"/>
          </p15:clr>
        </p15:guide>
        <p15:guide id="6" orient="horz" pos="119" userDrawn="1">
          <p15:clr>
            <a:srgbClr val="A4A3A4"/>
          </p15:clr>
        </p15:guide>
        <p15:guide id="7" orient="horz" pos="31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mez Clément" initials="GC" lastIdx="3" clrIdx="0">
    <p:extLst>
      <p:ext uri="{19B8F6BF-5375-455C-9EA6-DF929625EA0E}">
        <p15:presenceInfo xmlns:p15="http://schemas.microsoft.com/office/powerpoint/2012/main" userId="5cc6f3f413196505" providerId="Windows Live"/>
      </p:ext>
    </p:extLst>
  </p:cmAuthor>
  <p:cmAuthor id="2" name="Salera VEROT" initials="SV" lastIdx="3" clrIdx="1">
    <p:extLst>
      <p:ext uri="{19B8F6BF-5375-455C-9EA6-DF929625EA0E}">
        <p15:presenceInfo xmlns:p15="http://schemas.microsoft.com/office/powerpoint/2012/main" userId="S::sverot@enerlis.fr::c30db7e1-b074-43e8-8b4f-bb5056605e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3"/>
    <a:srgbClr val="3BA6FF"/>
    <a:srgbClr val="001B51"/>
    <a:srgbClr val="F7F7F7"/>
    <a:srgbClr val="FF33CC"/>
    <a:srgbClr val="ADDEFA"/>
    <a:srgbClr val="00E5BA"/>
    <a:srgbClr val="FFFFFF"/>
    <a:srgbClr val="E6E6E6"/>
    <a:srgbClr val="23A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5782" autoAdjust="0"/>
  </p:normalViewPr>
  <p:slideViewPr>
    <p:cSldViewPr snapToGrid="0">
      <p:cViewPr varScale="1">
        <p:scale>
          <a:sx n="79" d="100"/>
          <a:sy n="79" d="100"/>
        </p:scale>
        <p:origin x="996" y="48"/>
      </p:cViewPr>
      <p:guideLst>
        <p:guide orient="horz" pos="1575"/>
        <p:guide pos="2879"/>
        <p:guide orient="horz" pos="2187"/>
        <p:guide orient="horz" pos="713"/>
        <p:guide orient="horz" pos="3026"/>
        <p:guide orient="horz" pos="119"/>
        <p:guide orient="horz" pos="3124"/>
      </p:guideLst>
    </p:cSldViewPr>
  </p:slideViewPr>
  <p:outlineViewPr>
    <p:cViewPr>
      <p:scale>
        <a:sx n="33" d="100"/>
        <a:sy n="33" d="100"/>
      </p:scale>
      <p:origin x="0" y="-21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BBA3A2E-6AE9-CE4D-9CA6-60AA22E1392E}" type="datetime1">
              <a:rPr lang="fr-FR" smtClean="0">
                <a:latin typeface="Arial"/>
              </a:rPr>
              <a:t>28/08/2023</a:t>
            </a:fld>
            <a:endParaRPr lang="fr-FR" dirty="0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D2EDF6F4-FAD2-45A8-A08A-765A853EFFDB}" type="slidenum">
              <a:rPr lang="fr-FR" smtClean="0">
                <a:latin typeface="Arial"/>
              </a:rPr>
              <a:t>‹N°›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878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/>
              </a:defRPr>
            </a:lvl1pPr>
          </a:lstStyle>
          <a:p>
            <a:fld id="{593DD750-9B67-3442-8268-7274D6C8CC29}" type="datetime1">
              <a:rPr lang="fr-FR" smtClean="0"/>
              <a:pPr/>
              <a:t>28/08/2023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/>
              </a:defRPr>
            </a:lvl1pPr>
          </a:lstStyle>
          <a:p>
            <a:fld id="{D02C209B-5C89-452E-8F5B-C7698D29F03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43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3D8E5F5-E92E-423B-9112-F8A6FE7FA9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4587" y="1647530"/>
            <a:ext cx="4900613" cy="15216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400" cap="all" spc="75" baseline="0">
                <a:solidFill>
                  <a:schemeClr val="bg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LOREM IPSUM DOLOR </a:t>
            </a:r>
            <a:br>
              <a:rPr lang="fr-FR" dirty="0"/>
            </a:br>
            <a:r>
              <a:rPr lang="fr-FR" dirty="0"/>
              <a:t>SIT AMET CONSECTETUER ADIPISCING ELIT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151" y="5669710"/>
            <a:ext cx="2057400" cy="273844"/>
          </a:xfrm>
        </p:spPr>
        <p:txBody>
          <a:bodyPr/>
          <a:lstStyle/>
          <a:p>
            <a:fld id="{CC1826C8-284F-4689-B939-D5633719B9C4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1551" y="5669710"/>
            <a:ext cx="2057400" cy="273844"/>
          </a:xfrm>
        </p:spPr>
        <p:txBody>
          <a:bodyPr/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0FBA46-07F1-409F-B697-C872DDF340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8627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insérez une photo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E183AC-9B4B-4BCE-A406-29CFF6CD95CE}"/>
              </a:ext>
            </a:extLst>
          </p:cNvPr>
          <p:cNvSpPr txBox="1"/>
          <p:nvPr userDrawn="1"/>
        </p:nvSpPr>
        <p:spPr>
          <a:xfrm>
            <a:off x="948533" y="4593364"/>
            <a:ext cx="152862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i="1" dirty="0">
                <a:solidFill>
                  <a:srgbClr val="001B51"/>
                </a:solidFill>
                <a:latin typeface="Montserrat Light" panose="00000400000000000000" pitchFamily="50" charset="0"/>
              </a:rPr>
              <a:t>ENTREPRENDRE </a:t>
            </a:r>
          </a:p>
          <a:p>
            <a:r>
              <a:rPr lang="fr-FR" sz="825" i="1" dirty="0">
                <a:solidFill>
                  <a:srgbClr val="001B51"/>
                </a:solidFill>
                <a:latin typeface="Montserrat Light" panose="00000400000000000000" pitchFamily="50" charset="0"/>
              </a:rPr>
              <a:t>UN NOUVEAU MONDE</a:t>
            </a:r>
          </a:p>
          <a:p>
            <a:r>
              <a:rPr lang="fr-FR" sz="825" i="1" dirty="0">
                <a:solidFill>
                  <a:srgbClr val="001B51"/>
                </a:solidFill>
                <a:latin typeface="Montserrat Light" panose="00000400000000000000" pitchFamily="50" charset="0"/>
              </a:rPr>
              <a:t>ÉNERGÉTIQUE</a:t>
            </a:r>
            <a:r>
              <a:rPr lang="fr-FR" sz="825" i="1" dirty="0">
                <a:solidFill>
                  <a:srgbClr val="3BA6FF"/>
                </a:solidFill>
                <a:latin typeface="Montserrat Light" panose="00000400000000000000" pitchFamily="50" charset="0"/>
              </a:rPr>
              <a:t>.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E3CEBE4-EE69-48D4-B89E-CAE234F2D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959" y="555381"/>
            <a:ext cx="2114386" cy="42287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7DD24BA-DEC9-4661-9436-B942F672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202" t="24892" r="20454" b="25433"/>
          <a:stretch/>
        </p:blipFill>
        <p:spPr>
          <a:xfrm>
            <a:off x="6629463" y="4664272"/>
            <a:ext cx="267913" cy="3488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B4FFF0-6F2D-48BB-97EC-7EB0D9FFAB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795" y="4664272"/>
            <a:ext cx="573860" cy="3768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C8FCE21-5678-4FAD-BCF6-3E45782B17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075" y="4728268"/>
            <a:ext cx="308447" cy="284860"/>
          </a:xfrm>
          <a:prstGeom prst="rect">
            <a:avLst/>
          </a:prstGeom>
        </p:spPr>
      </p:pic>
      <p:pic>
        <p:nvPicPr>
          <p:cNvPr id="19" name="Image 2" descr="Afficher l’image source">
            <a:extLst>
              <a:ext uri="{FF2B5EF4-FFF2-40B4-BE49-F238E27FC236}">
                <a16:creationId xmlns:a16="http://schemas.microsoft.com/office/drawing/2014/main" id="{95CA6C8D-161F-4E6C-83C3-5440CE4AF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338" y="4728268"/>
            <a:ext cx="248538" cy="3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3BD8817-91DC-4BA7-8AA3-81F664E1C0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22" y="1198563"/>
            <a:ext cx="3862387" cy="3494087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BBFAE3AA-FEE4-48A4-8AF6-4E709E608D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9390" y="1198563"/>
            <a:ext cx="3862387" cy="3494087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FE7EE71-6222-45D6-935D-6EF062F04606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1B51"/>
                </a:solidFill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3" y="737158"/>
            <a:ext cx="4130252" cy="461405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4" y="450526"/>
            <a:ext cx="4130252" cy="286632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37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120A43F5-1676-47F0-8962-A66C9B7655E5}"/>
              </a:ext>
            </a:extLst>
          </p:cNvPr>
          <p:cNvSpPr/>
          <p:nvPr userDrawn="1"/>
        </p:nvSpPr>
        <p:spPr>
          <a:xfrm>
            <a:off x="7281108" y="1603777"/>
            <a:ext cx="1559604" cy="2698310"/>
          </a:xfrm>
          <a:prstGeom prst="rect">
            <a:avLst/>
          </a:prstGeom>
          <a:solidFill>
            <a:srgbClr val="001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80" name="Espace réservé du texte 79">
            <a:extLst>
              <a:ext uri="{FF2B5EF4-FFF2-40B4-BE49-F238E27FC236}">
                <a16:creationId xmlns:a16="http://schemas.microsoft.com/office/drawing/2014/main" id="{C34F2C6F-0A56-4ED0-A2E6-A3F43FC8CA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46535" y="1981200"/>
            <a:ext cx="1428750" cy="2163763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defRPr lang="fr-FR" sz="800" b="1" kern="1200" cap="all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 marL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defRPr lang="fr-FR" sz="800" b="1" kern="1200" cap="all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2pPr>
            <a:lvl3pPr marL="0" algn="ctr" defTabSz="914400" rtl="0" eaLnBrk="1" latinLnBrk="0" hangingPunct="1">
              <a:spcBef>
                <a:spcPts val="600"/>
              </a:spcBef>
              <a:buClr>
                <a:schemeClr val="tx1"/>
              </a:buClr>
              <a:defRPr lang="fr-FR" sz="800" b="1" kern="1200" cap="all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fr-FR" sz="800" b="1" kern="1200" cap="all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fr-FR" sz="800" b="1" kern="1200" cap="all" dirty="0" smtClean="0">
                <a:solidFill>
                  <a:schemeClr val="bg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ECF93155-FD52-4D15-8B34-144F243653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46590" y="1796447"/>
            <a:ext cx="1403350" cy="492125"/>
          </a:xfrm>
        </p:spPr>
        <p:txBody>
          <a:bodyPr>
            <a:no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dirty="0"/>
              <a:t>Cliquez pour modifier le texte</a:t>
            </a:r>
          </a:p>
        </p:txBody>
      </p:sp>
      <p:sp>
        <p:nvSpPr>
          <p:cNvPr id="71" name="Espace réservé pour une image  69">
            <a:extLst>
              <a:ext uri="{FF2B5EF4-FFF2-40B4-BE49-F238E27FC236}">
                <a16:creationId xmlns:a16="http://schemas.microsoft.com/office/drawing/2014/main" id="{05F7CD3C-0291-4E8F-9D7F-4F8A6C5DB4E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41890" y="2393704"/>
            <a:ext cx="412750" cy="414337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70" name="Espace réservé pour une image  69">
            <a:extLst>
              <a:ext uri="{FF2B5EF4-FFF2-40B4-BE49-F238E27FC236}">
                <a16:creationId xmlns:a16="http://schemas.microsoft.com/office/drawing/2014/main" id="{4DF8D5E6-0DD1-432A-B053-A55DBF91B7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41890" y="1366838"/>
            <a:ext cx="412750" cy="414337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72" name="Espace réservé pour une image  69">
            <a:extLst>
              <a:ext uri="{FF2B5EF4-FFF2-40B4-BE49-F238E27FC236}">
                <a16:creationId xmlns:a16="http://schemas.microsoft.com/office/drawing/2014/main" id="{49C7B22C-6E20-4EED-8992-47052A39E3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941890" y="3431421"/>
            <a:ext cx="412750" cy="414337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D3F30929-6BAD-43F7-BCAD-1ADAE2BD2C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7125" y="1506091"/>
            <a:ext cx="2419350" cy="762000"/>
          </a:xfrm>
        </p:spPr>
        <p:txBody>
          <a:bodyPr anchor="ctr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marL="0" marR="0" lvl="5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Sixième niveau</a:t>
            </a:r>
          </a:p>
          <a:p>
            <a:pPr lvl="5"/>
            <a:endParaRPr lang="fr-FR" dirty="0"/>
          </a:p>
        </p:txBody>
      </p:sp>
      <p:sp>
        <p:nvSpPr>
          <p:cNvPr id="67" name="Espace réservé du texte 65">
            <a:extLst>
              <a:ext uri="{FF2B5EF4-FFF2-40B4-BE49-F238E27FC236}">
                <a16:creationId xmlns:a16="http://schemas.microsoft.com/office/drawing/2014/main" id="{EA678E18-4462-4211-9103-325B41BB17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97125" y="2591511"/>
            <a:ext cx="2419350" cy="762000"/>
          </a:xfrm>
        </p:spPr>
        <p:txBody>
          <a:bodyPr anchor="ctr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marL="0" marR="0" lvl="5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Sixième niveau</a:t>
            </a:r>
          </a:p>
          <a:p>
            <a:pPr lvl="5"/>
            <a:endParaRPr lang="fr-FR" dirty="0"/>
          </a:p>
        </p:txBody>
      </p:sp>
      <p:sp>
        <p:nvSpPr>
          <p:cNvPr id="68" name="Espace réservé du texte 65">
            <a:extLst>
              <a:ext uri="{FF2B5EF4-FFF2-40B4-BE49-F238E27FC236}">
                <a16:creationId xmlns:a16="http://schemas.microsoft.com/office/drawing/2014/main" id="{CED4E637-351C-4984-A30B-901AFE8BD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97125" y="3676932"/>
            <a:ext cx="2419350" cy="762000"/>
          </a:xfrm>
        </p:spPr>
        <p:txBody>
          <a:bodyPr anchor="ctr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marL="0" marR="0" lvl="5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Sixième niveau</a:t>
            </a:r>
          </a:p>
          <a:p>
            <a:pPr lvl="5"/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02438D5-0710-44C5-AF87-EBE0C4A3B1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335088"/>
            <a:ext cx="2314575" cy="15843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65" name="Espace réservé pour une image  6">
            <a:extLst>
              <a:ext uri="{FF2B5EF4-FFF2-40B4-BE49-F238E27FC236}">
                <a16:creationId xmlns:a16="http://schemas.microsoft.com/office/drawing/2014/main" id="{88249BEA-4E65-484E-BDD5-798417B9DF1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977059"/>
            <a:ext cx="2314575" cy="15843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712120A-FB51-464A-958D-8741A82C8D85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1B51"/>
                </a:solidFill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3" y="737158"/>
            <a:ext cx="4130252" cy="461405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4" y="450526"/>
            <a:ext cx="4130252" cy="286632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5048F32-B6C1-4838-8995-00C4D8FF24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819810" y="2952932"/>
            <a:ext cx="288000" cy="0"/>
          </a:xfrm>
          <a:prstGeom prst="line">
            <a:avLst/>
          </a:prstGeom>
          <a:ln w="12700">
            <a:solidFill>
              <a:srgbClr val="3BA6FF"/>
            </a:solidFill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B3058DD-0198-4626-A8F8-DD93200D0EFD}"/>
              </a:ext>
            </a:extLst>
          </p:cNvPr>
          <p:cNvCxnSpPr>
            <a:cxnSpLocks/>
          </p:cNvCxnSpPr>
          <p:nvPr userDrawn="1"/>
        </p:nvCxnSpPr>
        <p:spPr>
          <a:xfrm flipH="1">
            <a:off x="4819810" y="1887091"/>
            <a:ext cx="288000" cy="0"/>
          </a:xfrm>
          <a:prstGeom prst="line">
            <a:avLst/>
          </a:prstGeom>
          <a:ln w="12700">
            <a:solidFill>
              <a:srgbClr val="3BA6FF"/>
            </a:solidFill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0EB96AF-F1A9-4A9C-A716-8715FCF636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819810" y="4053198"/>
            <a:ext cx="288000" cy="0"/>
          </a:xfrm>
          <a:prstGeom prst="line">
            <a:avLst/>
          </a:prstGeom>
          <a:ln w="12700">
            <a:solidFill>
              <a:srgbClr val="3BA6FF"/>
            </a:solidFill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9E94FBF-CEE6-4675-A3D5-A3B1DBAF9271}"/>
              </a:ext>
            </a:extLst>
          </p:cNvPr>
          <p:cNvGrpSpPr/>
          <p:nvPr userDrawn="1"/>
        </p:nvGrpSpPr>
        <p:grpSpPr>
          <a:xfrm rot="10800000" flipH="1">
            <a:off x="6928620" y="1389842"/>
            <a:ext cx="46800" cy="2916000"/>
            <a:chOff x="4273176" y="1535907"/>
            <a:chExt cx="57124" cy="3186112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1D8F02FA-49E4-4204-A656-F182E201CB23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99" y="1535907"/>
              <a:ext cx="0" cy="3186112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76EDF69D-41D4-498F-B141-C0960B39B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3176" y="1540011"/>
              <a:ext cx="57124" cy="0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6C49B615-B843-4BB7-8E49-2239287DF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3176" y="4722019"/>
              <a:ext cx="57124" cy="0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7C8B5F1-9E68-4F41-912B-421B22F9D879}"/>
              </a:ext>
            </a:extLst>
          </p:cNvPr>
          <p:cNvGrpSpPr/>
          <p:nvPr userDrawn="1"/>
        </p:nvGrpSpPr>
        <p:grpSpPr>
          <a:xfrm flipH="1">
            <a:off x="5327004" y="1389842"/>
            <a:ext cx="46800" cy="2916000"/>
            <a:chOff x="4273176" y="1535907"/>
            <a:chExt cx="57124" cy="3186112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168CF5E3-28B9-4BF9-8A83-3BE71D4092ED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99" y="1535907"/>
              <a:ext cx="0" cy="3186112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9B2F4EAE-5E5A-4AA5-B7EC-32797677A9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3176" y="1540011"/>
              <a:ext cx="57124" cy="0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181D78A6-B243-4313-A369-B5C1878DBB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3176" y="4722019"/>
              <a:ext cx="57124" cy="0"/>
            </a:xfrm>
            <a:prstGeom prst="line">
              <a:avLst/>
            </a:prstGeom>
            <a:ln w="12700">
              <a:solidFill>
                <a:srgbClr val="3BA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0BD16B04-5394-408A-9C14-81E64709AE30}"/>
              </a:ext>
            </a:extLst>
          </p:cNvPr>
          <p:cNvSpPr txBox="1">
            <a:spLocks/>
          </p:cNvSpPr>
          <p:nvPr userDrawn="1"/>
        </p:nvSpPr>
        <p:spPr>
          <a:xfrm>
            <a:off x="7719608" y="1691769"/>
            <a:ext cx="682604" cy="2891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750" kern="1200" dirty="0" smtClean="0">
                <a:solidFill>
                  <a:srgbClr val="001B51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750" kern="1200" dirty="0" smtClean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bg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50" kern="120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050" kern="1200" cap="all" baseline="0" dirty="0" smtClean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Font typeface="Arial" panose="020B0604020202020204" pitchFamily="34" charset="0"/>
              <a:buNone/>
            </a:pPr>
            <a:r>
              <a:rPr lang="fr-FR" sz="6000" dirty="0">
                <a:ln>
                  <a:solidFill>
                    <a:srgbClr val="3BA6FF"/>
                  </a:solidFill>
                </a:ln>
                <a:solidFill>
                  <a:srgbClr val="3BA6FF"/>
                </a:solidFill>
                <a:latin typeface="Montserrat Black" panose="00000A00000000000000" pitchFamily="50" charset="0"/>
              </a:rPr>
              <a:t>+</a:t>
            </a: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CB529B4-C59E-4D7B-84AB-77DE1C3E9387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5418" y="2821491"/>
            <a:ext cx="235007" cy="0"/>
          </a:xfrm>
          <a:prstGeom prst="line">
            <a:avLst/>
          </a:prstGeom>
          <a:ln w="12700">
            <a:solidFill>
              <a:srgbClr val="3BA6FF"/>
            </a:solidFill>
            <a:head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space réservé du texte 73">
            <a:extLst>
              <a:ext uri="{FF2B5EF4-FFF2-40B4-BE49-F238E27FC236}">
                <a16:creationId xmlns:a16="http://schemas.microsoft.com/office/drawing/2014/main" id="{D56B13DB-D238-401A-AAB1-D971D192BE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46590" y="2827835"/>
            <a:ext cx="1403350" cy="492125"/>
          </a:xfrm>
        </p:spPr>
        <p:txBody>
          <a:bodyPr>
            <a:no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dirty="0"/>
              <a:t>Cliquez pour modifier le texte</a:t>
            </a:r>
          </a:p>
        </p:txBody>
      </p:sp>
      <p:sp>
        <p:nvSpPr>
          <p:cNvPr id="78" name="Espace réservé du texte 73">
            <a:extLst>
              <a:ext uri="{FF2B5EF4-FFF2-40B4-BE49-F238E27FC236}">
                <a16:creationId xmlns:a16="http://schemas.microsoft.com/office/drawing/2014/main" id="{8F3FA646-BA92-4080-963E-4284C4C6E7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46590" y="3857318"/>
            <a:ext cx="1403350" cy="492125"/>
          </a:xfrm>
        </p:spPr>
        <p:txBody>
          <a:bodyPr>
            <a:no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61323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D3F30929-6BAD-43F7-BCAD-1ADAE2BD2C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0100" y="1335087"/>
            <a:ext cx="4965699" cy="3225005"/>
          </a:xfrm>
        </p:spPr>
        <p:txBody>
          <a:bodyPr anchor="ctr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02438D5-0710-44C5-AF87-EBE0C4A3B1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335088"/>
            <a:ext cx="3162434" cy="15843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65" name="Espace réservé pour une image  6">
            <a:extLst>
              <a:ext uri="{FF2B5EF4-FFF2-40B4-BE49-F238E27FC236}">
                <a16:creationId xmlns:a16="http://schemas.microsoft.com/office/drawing/2014/main" id="{88249BEA-4E65-484E-BDD5-798417B9DF1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977059"/>
            <a:ext cx="3162434" cy="15843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08B2-D054-4D89-AAC5-A29DF1182016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1B51"/>
                </a:solidFill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3" y="737158"/>
            <a:ext cx="4130252" cy="461405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4" y="450526"/>
            <a:ext cx="4130252" cy="286632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4176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C33D3B-7947-4503-98E8-8691484230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8206" y="1143494"/>
            <a:ext cx="3790950" cy="17240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D38628BA-5404-438C-8D3E-F737780A3A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98206" y="2952538"/>
            <a:ext cx="3790950" cy="172402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F0CACB8-C4DF-4D40-8123-7F6855BF3B04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5497114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05DDEF1-4C06-44FE-9CAC-93ECABFA9F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825" y="1133475"/>
            <a:ext cx="3790950" cy="3533775"/>
          </a:xfrm>
        </p:spPr>
        <p:txBody>
          <a:bodyPr anchor="ctr"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201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F05E6B-0C52-44A2-9C85-21075DAF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4F77857-4473-4D24-A86B-1ACC58D200D2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895E36-03C5-4780-AC10-A6A8809D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6D389B-C96B-4472-AF46-85E82AC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D36DC42E-236A-4D83-BEFC-5FE3F0A69C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5497114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" name="Titre 16">
            <a:extLst>
              <a:ext uri="{FF2B5EF4-FFF2-40B4-BE49-F238E27FC236}">
                <a16:creationId xmlns:a16="http://schemas.microsoft.com/office/drawing/2014/main" id="{5BF3C8CC-4A81-4BA9-B37D-5B5529BB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BD22A4F-2388-43D1-B44E-0DF64AB22F0C}"/>
              </a:ext>
            </a:extLst>
          </p:cNvPr>
          <p:cNvSpPr/>
          <p:nvPr userDrawn="1"/>
        </p:nvSpPr>
        <p:spPr>
          <a:xfrm>
            <a:off x="631825" y="2357246"/>
            <a:ext cx="2195999" cy="2184274"/>
          </a:xfrm>
          <a:custGeom>
            <a:avLst/>
            <a:gdLst>
              <a:gd name="connsiteX0" fmla="*/ 0 w 2573384"/>
              <a:gd name="connsiteY0" fmla="*/ 0 h 1544030"/>
              <a:gd name="connsiteX1" fmla="*/ 2573384 w 2573384"/>
              <a:gd name="connsiteY1" fmla="*/ 0 h 1544030"/>
              <a:gd name="connsiteX2" fmla="*/ 2573384 w 2573384"/>
              <a:gd name="connsiteY2" fmla="*/ 1544030 h 1544030"/>
              <a:gd name="connsiteX3" fmla="*/ 0 w 2573384"/>
              <a:gd name="connsiteY3" fmla="*/ 1544030 h 1544030"/>
              <a:gd name="connsiteX4" fmla="*/ 0 w 2573384"/>
              <a:gd name="connsiteY4" fmla="*/ 0 h 154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4" h="1544030">
                <a:moveTo>
                  <a:pt x="0" y="0"/>
                </a:moveTo>
                <a:lnTo>
                  <a:pt x="2573384" y="0"/>
                </a:lnTo>
                <a:lnTo>
                  <a:pt x="2573384" y="1544030"/>
                </a:lnTo>
                <a:lnTo>
                  <a:pt x="0" y="154403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70" tIns="217170" rIns="217170" bIns="217170" numCol="1" spcCol="1270" anchor="ctr" anchorCtr="0">
            <a:noAutofit/>
          </a:bodyPr>
          <a:lstStyle/>
          <a:p>
            <a:pPr marL="0" lvl="0" indent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700" kern="1200" dirty="0">
              <a:latin typeface="Montserrat Medium" panose="00000600000000000000" pitchFamily="50" charset="0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809A380-AD9D-4DD4-9B89-3142BD71B2CA}"/>
              </a:ext>
            </a:extLst>
          </p:cNvPr>
          <p:cNvSpPr/>
          <p:nvPr userDrawn="1"/>
        </p:nvSpPr>
        <p:spPr>
          <a:xfrm>
            <a:off x="3464909" y="2357246"/>
            <a:ext cx="2195999" cy="2184274"/>
          </a:xfrm>
          <a:custGeom>
            <a:avLst/>
            <a:gdLst>
              <a:gd name="connsiteX0" fmla="*/ 0 w 2573384"/>
              <a:gd name="connsiteY0" fmla="*/ 0 h 1544030"/>
              <a:gd name="connsiteX1" fmla="*/ 2573384 w 2573384"/>
              <a:gd name="connsiteY1" fmla="*/ 0 h 1544030"/>
              <a:gd name="connsiteX2" fmla="*/ 2573384 w 2573384"/>
              <a:gd name="connsiteY2" fmla="*/ 1544030 h 1544030"/>
              <a:gd name="connsiteX3" fmla="*/ 0 w 2573384"/>
              <a:gd name="connsiteY3" fmla="*/ 1544030 h 1544030"/>
              <a:gd name="connsiteX4" fmla="*/ 0 w 2573384"/>
              <a:gd name="connsiteY4" fmla="*/ 0 h 154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4" h="1544030">
                <a:moveTo>
                  <a:pt x="0" y="0"/>
                </a:moveTo>
                <a:lnTo>
                  <a:pt x="2573384" y="0"/>
                </a:lnTo>
                <a:lnTo>
                  <a:pt x="2573384" y="1544030"/>
                </a:lnTo>
                <a:lnTo>
                  <a:pt x="0" y="154403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70" tIns="217170" rIns="217170" bIns="217170" numCol="1" spcCol="1270" anchor="ctr" anchorCtr="0">
            <a:noAutofit/>
          </a:bodyPr>
          <a:lstStyle/>
          <a:p>
            <a:pPr marL="0" lvl="0" indent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700" kern="1200" dirty="0">
              <a:latin typeface="Montserrat Medium" panose="00000600000000000000" pitchFamily="50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96EBC01-438E-4B67-8FD6-FA68AEAEDA7F}"/>
              </a:ext>
            </a:extLst>
          </p:cNvPr>
          <p:cNvSpPr/>
          <p:nvPr userDrawn="1"/>
        </p:nvSpPr>
        <p:spPr>
          <a:xfrm>
            <a:off x="6291274" y="2357246"/>
            <a:ext cx="2195999" cy="2184274"/>
          </a:xfrm>
          <a:custGeom>
            <a:avLst/>
            <a:gdLst>
              <a:gd name="connsiteX0" fmla="*/ 0 w 2573384"/>
              <a:gd name="connsiteY0" fmla="*/ 0 h 1544030"/>
              <a:gd name="connsiteX1" fmla="*/ 2573384 w 2573384"/>
              <a:gd name="connsiteY1" fmla="*/ 0 h 1544030"/>
              <a:gd name="connsiteX2" fmla="*/ 2573384 w 2573384"/>
              <a:gd name="connsiteY2" fmla="*/ 1544030 h 1544030"/>
              <a:gd name="connsiteX3" fmla="*/ 0 w 2573384"/>
              <a:gd name="connsiteY3" fmla="*/ 1544030 h 1544030"/>
              <a:gd name="connsiteX4" fmla="*/ 0 w 2573384"/>
              <a:gd name="connsiteY4" fmla="*/ 0 h 154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384" h="1544030">
                <a:moveTo>
                  <a:pt x="0" y="0"/>
                </a:moveTo>
                <a:lnTo>
                  <a:pt x="2573384" y="0"/>
                </a:lnTo>
                <a:lnTo>
                  <a:pt x="2573384" y="1544030"/>
                </a:lnTo>
                <a:lnTo>
                  <a:pt x="0" y="154403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 w="63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170" tIns="217170" rIns="217170" bIns="217170" numCol="1" spcCol="1270" anchor="ctr" anchorCtr="0">
            <a:noAutofit/>
          </a:bodyPr>
          <a:lstStyle/>
          <a:p>
            <a:pPr marL="0" lvl="0" indent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5700" kern="1200" dirty="0">
              <a:latin typeface="Montserrat Medium" panose="00000600000000000000" pitchFamily="50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573CDB03-66F2-47CF-9811-5A59A0B1DA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825" y="1746281"/>
            <a:ext cx="2196000" cy="812006"/>
          </a:xfrm>
          <a:solidFill>
            <a:srgbClr val="ADDEFA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endParaRPr lang="fr-FR" sz="80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F80BB38-7DB7-44D9-ABD2-011E1D6E80E3}"/>
              </a:ext>
            </a:extLst>
          </p:cNvPr>
          <p:cNvCxnSpPr>
            <a:cxnSpLocks/>
          </p:cNvCxnSpPr>
          <p:nvPr userDrawn="1"/>
        </p:nvCxnSpPr>
        <p:spPr>
          <a:xfrm>
            <a:off x="2934734" y="2152284"/>
            <a:ext cx="423268" cy="0"/>
          </a:xfrm>
          <a:prstGeom prst="line">
            <a:avLst/>
          </a:prstGeom>
          <a:ln w="12700">
            <a:solidFill>
              <a:srgbClr val="3BA6FF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7FBC032-34AB-43AE-A582-DFFAD76DD6D8}"/>
              </a:ext>
            </a:extLst>
          </p:cNvPr>
          <p:cNvCxnSpPr>
            <a:cxnSpLocks/>
          </p:cNvCxnSpPr>
          <p:nvPr userDrawn="1"/>
        </p:nvCxnSpPr>
        <p:spPr>
          <a:xfrm>
            <a:off x="5767820" y="2152284"/>
            <a:ext cx="423268" cy="0"/>
          </a:xfrm>
          <a:prstGeom prst="line">
            <a:avLst/>
          </a:prstGeom>
          <a:ln w="12700">
            <a:solidFill>
              <a:srgbClr val="3BA6FF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6FFC6786-1D4F-4928-908C-DEABCEABDA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05924" y="2933700"/>
            <a:ext cx="1447800" cy="128587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7" name="Espace réservé pour une image  25">
            <a:extLst>
              <a:ext uri="{FF2B5EF4-FFF2-40B4-BE49-F238E27FC236}">
                <a16:creationId xmlns:a16="http://schemas.microsoft.com/office/drawing/2014/main" id="{FAB688E3-3552-4BDB-87CE-28B2542737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48100" y="2933700"/>
            <a:ext cx="1447800" cy="128587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8" name="Espace réservé pour une image  25">
            <a:extLst>
              <a:ext uri="{FF2B5EF4-FFF2-40B4-BE49-F238E27FC236}">
                <a16:creationId xmlns:a16="http://schemas.microsoft.com/office/drawing/2014/main" id="{D5679A78-41A1-45BB-B4F4-05822C3344A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665373" y="2933700"/>
            <a:ext cx="1447800" cy="1285875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11833C36-B683-4E11-9B28-60F67B4C5B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7608" y="1746281"/>
            <a:ext cx="2196000" cy="812006"/>
          </a:xfrm>
          <a:solidFill>
            <a:srgbClr val="ADDEFA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endParaRPr lang="fr-FR" sz="800" dirty="0"/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F4E05C70-A238-4EFF-8BB6-EDDCD71AF2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89450" y="1746281"/>
            <a:ext cx="2196000" cy="812006"/>
          </a:xfrm>
          <a:solidFill>
            <a:srgbClr val="ADDEFA"/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6709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4C2C5304-C126-419B-A83B-F4E534AEFF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5F4F2-E4A6-4670-B70A-AA1F3244DD52}"/>
              </a:ext>
            </a:extLst>
          </p:cNvPr>
          <p:cNvSpPr/>
          <p:nvPr userDrawn="1"/>
        </p:nvSpPr>
        <p:spPr>
          <a:xfrm>
            <a:off x="6086475" y="3171825"/>
            <a:ext cx="3057525" cy="1582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sz="1350" dirty="0">
              <a:latin typeface="Montserrat Medium" panose="00000600000000000000" pitchFamily="50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151" y="5826868"/>
            <a:ext cx="2057400" cy="273844"/>
          </a:xfrm>
        </p:spPr>
        <p:txBody>
          <a:bodyPr/>
          <a:lstStyle/>
          <a:p>
            <a:fld id="{920CEF18-B4BD-40C2-AF26-79EA438541B7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1551" y="5826868"/>
            <a:ext cx="2057400" cy="273844"/>
          </a:xfrm>
        </p:spPr>
        <p:txBody>
          <a:bodyPr/>
          <a:lstStyle>
            <a:lvl1pPr>
              <a:defRPr>
                <a:solidFill>
                  <a:srgbClr val="001B51"/>
                </a:solidFill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6474" y="3986980"/>
            <a:ext cx="3057526" cy="461405"/>
          </a:xfrm>
        </p:spPr>
        <p:txBody>
          <a:bodyPr>
            <a:noAutofit/>
          </a:bodyPr>
          <a:lstStyle>
            <a:lvl1pPr algn="ctr">
              <a:buNone/>
              <a:defRPr sz="1050" cap="all" baseline="0">
                <a:solidFill>
                  <a:srgbClr val="001B51"/>
                </a:solidFill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75" y="3700348"/>
            <a:ext cx="3057525" cy="286632"/>
          </a:xfrm>
        </p:spPr>
        <p:txBody>
          <a:bodyPr>
            <a:noAutofit/>
          </a:bodyPr>
          <a:lstStyle>
            <a:lvl1pPr algn="ctr">
              <a:defRPr sz="1300">
                <a:solidFill>
                  <a:srgbClr val="00E5B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75F77C5-41F3-4D93-9F0B-44F76253C72D}"/>
              </a:ext>
            </a:extLst>
          </p:cNvPr>
          <p:cNvGrpSpPr/>
          <p:nvPr userDrawn="1"/>
        </p:nvGrpSpPr>
        <p:grpSpPr>
          <a:xfrm>
            <a:off x="412147" y="219868"/>
            <a:ext cx="8449485" cy="4229510"/>
            <a:chOff x="412147" y="219868"/>
            <a:chExt cx="8449485" cy="422951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1E7C8CC-8BC0-41FC-914D-773A295FE38B}"/>
                </a:ext>
              </a:extLst>
            </p:cNvPr>
            <p:cNvSpPr/>
            <p:nvPr/>
          </p:nvSpPr>
          <p:spPr>
            <a:xfrm>
              <a:off x="4056059" y="219868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83C8092-2BAB-494C-B9F8-D38468702DCB}"/>
                </a:ext>
              </a:extLst>
            </p:cNvPr>
            <p:cNvSpPr/>
            <p:nvPr/>
          </p:nvSpPr>
          <p:spPr>
            <a:xfrm>
              <a:off x="5227634" y="998537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25C2648-823F-4D6E-8F44-FC133E952BE4}"/>
                </a:ext>
              </a:extLst>
            </p:cNvPr>
            <p:cNvSpPr/>
            <p:nvPr/>
          </p:nvSpPr>
          <p:spPr>
            <a:xfrm>
              <a:off x="6686545" y="801140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9443660-9907-43AD-AE95-81E884BE7D7E}"/>
                </a:ext>
              </a:extLst>
            </p:cNvPr>
            <p:cNvSpPr/>
            <p:nvPr/>
          </p:nvSpPr>
          <p:spPr>
            <a:xfrm>
              <a:off x="8291507" y="801140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52B949C-FBB8-482A-9AF1-108D8D94080B}"/>
                </a:ext>
              </a:extLst>
            </p:cNvPr>
            <p:cNvSpPr/>
            <p:nvPr/>
          </p:nvSpPr>
          <p:spPr>
            <a:xfrm>
              <a:off x="7417589" y="1388557"/>
              <a:ext cx="132559" cy="132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889722F-0CED-46EF-93F4-6E7D3A74E71C}"/>
                </a:ext>
              </a:extLst>
            </p:cNvPr>
            <p:cNvSpPr/>
            <p:nvPr/>
          </p:nvSpPr>
          <p:spPr>
            <a:xfrm>
              <a:off x="6831217" y="2701582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BDCE999-D1F2-489A-B5CA-50EAFC19612B}"/>
                </a:ext>
              </a:extLst>
            </p:cNvPr>
            <p:cNvSpPr/>
            <p:nvPr/>
          </p:nvSpPr>
          <p:spPr>
            <a:xfrm>
              <a:off x="8729073" y="2839751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7698D58-8C7C-43B2-B99E-978B316829DC}"/>
                </a:ext>
              </a:extLst>
            </p:cNvPr>
            <p:cNvSpPr/>
            <p:nvPr/>
          </p:nvSpPr>
          <p:spPr>
            <a:xfrm>
              <a:off x="1442172" y="2701582"/>
              <a:ext cx="132559" cy="132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FC527B7-F8FD-4A7E-8B03-793C9DE03CBA}"/>
                </a:ext>
              </a:extLst>
            </p:cNvPr>
            <p:cNvSpPr/>
            <p:nvPr/>
          </p:nvSpPr>
          <p:spPr>
            <a:xfrm>
              <a:off x="724622" y="2022132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7B27BB3-D779-44C2-B22E-B1D213314AC1}"/>
                </a:ext>
              </a:extLst>
            </p:cNvPr>
            <p:cNvSpPr/>
            <p:nvPr/>
          </p:nvSpPr>
          <p:spPr>
            <a:xfrm>
              <a:off x="2219220" y="2022132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2C12B93-6F9A-418A-AE52-C1545381DB62}"/>
                </a:ext>
              </a:extLst>
            </p:cNvPr>
            <p:cNvSpPr/>
            <p:nvPr/>
          </p:nvSpPr>
          <p:spPr>
            <a:xfrm>
              <a:off x="412147" y="4316819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B6CDAE1-531A-4CCE-8E7D-5F5D71EB2D84}"/>
                </a:ext>
              </a:extLst>
            </p:cNvPr>
            <p:cNvSpPr/>
            <p:nvPr/>
          </p:nvSpPr>
          <p:spPr>
            <a:xfrm>
              <a:off x="2591592" y="4171560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48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s 2_s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E5C3B5-3769-492E-8759-1D66BD164DE0}"/>
              </a:ext>
            </a:extLst>
          </p:cNvPr>
          <p:cNvSpPr/>
          <p:nvPr userDrawn="1"/>
        </p:nvSpPr>
        <p:spPr>
          <a:xfrm>
            <a:off x="0" y="1144832"/>
            <a:ext cx="9147977" cy="342455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6158BE5-5306-48DB-BB8C-B865BB8EB3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2728" y="1283438"/>
            <a:ext cx="3340894" cy="1519350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C33D3B-7947-4503-98E8-8691484230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69656" y="1293457"/>
            <a:ext cx="3340894" cy="1519350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8F569251-DE86-4B59-BF72-B091B5A6BD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2728" y="2901982"/>
            <a:ext cx="3340894" cy="1519350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D38628BA-5404-438C-8D3E-F737780A3A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69656" y="2912001"/>
            <a:ext cx="3340894" cy="1519350"/>
          </a:xfr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DC52BC5-73F4-447B-BC89-2235D0A6CBB8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5497114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A419ADF-5439-43C7-8B01-E15EDC105C2C}"/>
              </a:ext>
            </a:extLst>
          </p:cNvPr>
          <p:cNvGrpSpPr/>
          <p:nvPr userDrawn="1"/>
        </p:nvGrpSpPr>
        <p:grpSpPr>
          <a:xfrm>
            <a:off x="7354978" y="415610"/>
            <a:ext cx="1439654" cy="321547"/>
            <a:chOff x="3144928" y="2507755"/>
            <a:chExt cx="1439654" cy="321547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C5F9429-CDAB-4AF2-8531-E2E241E966BF}"/>
                </a:ext>
              </a:extLst>
            </p:cNvPr>
            <p:cNvSpPr/>
            <p:nvPr userDrawn="1"/>
          </p:nvSpPr>
          <p:spPr>
            <a:xfrm>
              <a:off x="3144928" y="2507755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46E3D43-B591-44A1-9541-DC73F93BB346}"/>
                </a:ext>
              </a:extLst>
            </p:cNvPr>
            <p:cNvSpPr/>
            <p:nvPr userDrawn="1"/>
          </p:nvSpPr>
          <p:spPr>
            <a:xfrm>
              <a:off x="3517630" y="250775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6780A4B-C103-495A-904D-624696FCD3DA}"/>
                </a:ext>
              </a:extLst>
            </p:cNvPr>
            <p:cNvSpPr/>
            <p:nvPr userDrawn="1"/>
          </p:nvSpPr>
          <p:spPr>
            <a:xfrm>
              <a:off x="4263035" y="2507755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96F5918-2B32-42E9-9B06-B88B7A474987}"/>
              </a:ext>
            </a:extLst>
          </p:cNvPr>
          <p:cNvGrpSpPr/>
          <p:nvPr userDrawn="1"/>
        </p:nvGrpSpPr>
        <p:grpSpPr>
          <a:xfrm>
            <a:off x="-533476" y="4129029"/>
            <a:ext cx="1066952" cy="695512"/>
            <a:chOff x="7244655" y="4003606"/>
            <a:chExt cx="1066952" cy="695512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F6058DA-D21A-42B7-82C2-648F2BD1E993}"/>
                </a:ext>
              </a:extLst>
            </p:cNvPr>
            <p:cNvSpPr/>
            <p:nvPr userDrawn="1"/>
          </p:nvSpPr>
          <p:spPr>
            <a:xfrm>
              <a:off x="7244655" y="4003606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63E8855-9C47-4E55-ABCE-8A34E86D3AFF}"/>
                </a:ext>
              </a:extLst>
            </p:cNvPr>
            <p:cNvSpPr/>
            <p:nvPr userDrawn="1"/>
          </p:nvSpPr>
          <p:spPr>
            <a:xfrm>
              <a:off x="7617358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A8BD87B-3D55-491A-9472-DED5E3408DCB}"/>
                </a:ext>
              </a:extLst>
            </p:cNvPr>
            <p:cNvSpPr/>
            <p:nvPr userDrawn="1"/>
          </p:nvSpPr>
          <p:spPr>
            <a:xfrm>
              <a:off x="7990060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043486B-7A57-4834-95A8-F89FF7F19436}"/>
                </a:ext>
              </a:extLst>
            </p:cNvPr>
            <p:cNvSpPr/>
            <p:nvPr userDrawn="1"/>
          </p:nvSpPr>
          <p:spPr>
            <a:xfrm>
              <a:off x="7617358" y="4377571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0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1551" y="5689902"/>
            <a:ext cx="2057400" cy="273844"/>
          </a:xfrm>
        </p:spPr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9E3F583-133F-473C-A4FE-B852F0C68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1685" y="0"/>
            <a:ext cx="5192315" cy="5143500"/>
          </a:xfrm>
        </p:spPr>
        <p:txBody>
          <a:bodyPr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insérer une photo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151" y="5689902"/>
            <a:ext cx="2057400" cy="273844"/>
          </a:xfrm>
        </p:spPr>
        <p:txBody>
          <a:bodyPr>
            <a:noAutofit/>
          </a:bodyPr>
          <a:lstStyle/>
          <a:p>
            <a:fld id="{DED1612A-D02C-4409-8300-88355F699443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3752F93-297E-4A5B-A137-4BB222B4F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1825502"/>
            <a:ext cx="764381" cy="278606"/>
          </a:xfrm>
        </p:spPr>
        <p:txBody>
          <a:bodyPr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fr-FR" dirty="0"/>
              <a:t>01.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09FBA7E0-BA57-4661-AF24-5F6B7B7D7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925" y="2104108"/>
            <a:ext cx="3062288" cy="11724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2175" cap="all" spc="225" baseline="0"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Lorem Ipsum</a:t>
            </a:r>
          </a:p>
          <a:p>
            <a:pPr lvl="0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78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752CE9-E4A6-454F-BA6C-10F7953F5352}"/>
              </a:ext>
            </a:extLst>
          </p:cNvPr>
          <p:cNvSpPr/>
          <p:nvPr userDrawn="1"/>
        </p:nvSpPr>
        <p:spPr>
          <a:xfrm>
            <a:off x="4781551" y="0"/>
            <a:ext cx="4362448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4562BC4D-1A3C-4808-860E-8E1A5368E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7657" y="3676459"/>
            <a:ext cx="2851150" cy="273844"/>
          </a:xfrm>
        </p:spPr>
        <p:txBody>
          <a:bodyPr>
            <a:noAutofit/>
          </a:bodyPr>
          <a:lstStyle>
            <a:lvl1pPr algn="ctr">
              <a:defRPr lang="fr-FR" sz="1500" kern="1200" dirty="0">
                <a:solidFill>
                  <a:srgbClr val="001B51"/>
                </a:solidFill>
                <a:latin typeface="Montserrat ExtraBold" panose="000009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Rôle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A2EF5AC1-BAA1-4408-B019-3E1067903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57" y="3397784"/>
            <a:ext cx="2851150" cy="273844"/>
          </a:xfrm>
        </p:spPr>
        <p:txBody>
          <a:bodyPr>
            <a:noAutofit/>
          </a:bodyPr>
          <a:lstStyle>
            <a:lvl1pPr algn="ctr">
              <a:defRPr lang="fr-FR" sz="1800" kern="1200" dirty="0">
                <a:solidFill>
                  <a:srgbClr val="00E5BA"/>
                </a:solidFill>
                <a:latin typeface="Montserrat ExtraBold" panose="000009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86AFE091-50E8-4266-B32A-E809EBDBC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37657" y="4067731"/>
            <a:ext cx="2851150" cy="273844"/>
          </a:xfrm>
        </p:spPr>
        <p:txBody>
          <a:bodyPr>
            <a:noAutofit/>
          </a:bodyPr>
          <a:lstStyle>
            <a:lvl1pPr algn="ctr">
              <a:defRPr lang="fr-FR" sz="1200" kern="1200" dirty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Mail@enerlis.fr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34403C65-7DAA-46A1-84EA-26FD6F7244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7657" y="4334592"/>
            <a:ext cx="2851150" cy="273844"/>
          </a:xfrm>
        </p:spPr>
        <p:txBody>
          <a:bodyPr>
            <a:noAutofit/>
          </a:bodyPr>
          <a:lstStyle>
            <a:lvl1pPr algn="ctr">
              <a:defRPr lang="fr-FR" sz="1200" kern="1200" dirty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Numéro de téléphone</a:t>
            </a:r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3980A4CF-5BFB-49D7-88C2-73DF9FB02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4076" y="1268119"/>
            <a:ext cx="2052000" cy="2052000"/>
          </a:xfrm>
          <a:prstGeom prst="ellipse">
            <a:avLst/>
          </a:prstGeom>
        </p:spPr>
        <p:txBody>
          <a:bodyPr>
            <a:noAutofit/>
          </a:bodyPr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8FCE04-9137-48C6-A671-4B7AE60F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47E2E1E-62DE-441D-8D4B-A4D10048D00E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4686A8-F027-4F9E-804A-8BADC54B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D8ACEC-0B36-4273-B150-2C0C4E9D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30868FA-512B-4580-BCAC-3849613D9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847" y="2301321"/>
            <a:ext cx="2927568" cy="594958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60A359D-2280-45B4-AB1F-8CABECA0DEBA}"/>
              </a:ext>
            </a:extLst>
          </p:cNvPr>
          <p:cNvSpPr txBox="1">
            <a:spLocks/>
          </p:cNvSpPr>
          <p:nvPr userDrawn="1"/>
        </p:nvSpPr>
        <p:spPr>
          <a:xfrm>
            <a:off x="5044441" y="574128"/>
            <a:ext cx="3836668" cy="7810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25" kern="1200" cap="all" spc="75" baseline="0">
                <a:solidFill>
                  <a:srgbClr val="001B51"/>
                </a:solidFill>
                <a:latin typeface="Montserrat ExtraBold" panose="000009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Montserrat Medium" panose="00000600000000000000" pitchFamily="50" charset="0"/>
              </a:rPr>
              <a:t>Votre contact local </a:t>
            </a:r>
            <a:br>
              <a:rPr lang="fr-FR" dirty="0">
                <a:latin typeface="Montserrat Medium" panose="00000600000000000000" pitchFamily="50" charset="0"/>
              </a:rPr>
            </a:br>
            <a:r>
              <a:rPr lang="fr-FR" dirty="0">
                <a:latin typeface="Montserrat Medium" panose="00000600000000000000" pitchFamily="50" charset="0"/>
              </a:rPr>
              <a:t>se tient à votre disposition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F30E4C81-FECB-4805-91C7-A0D664A0A7DF}"/>
              </a:ext>
            </a:extLst>
          </p:cNvPr>
          <p:cNvSpPr txBox="1">
            <a:spLocks/>
          </p:cNvSpPr>
          <p:nvPr userDrawn="1"/>
        </p:nvSpPr>
        <p:spPr>
          <a:xfrm>
            <a:off x="2724151" y="47830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600" i="1" kern="1200" spc="38" baseline="0">
                <a:solidFill>
                  <a:srgbClr val="001B5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DE5CF-7567-47B8-B6A1-870A5154C11E}" type="datetime3">
              <a:rPr lang="fr-FR" smtClean="0"/>
              <a:pPr/>
              <a:t>28.08.23</a:t>
            </a:fld>
            <a:endParaRPr lang="fr-FR" dirty="0"/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CB477D6E-4331-4DE9-A012-1ECF0A3662A5}"/>
              </a:ext>
            </a:extLst>
          </p:cNvPr>
          <p:cNvSpPr txBox="1">
            <a:spLocks/>
          </p:cNvSpPr>
          <p:nvPr userDrawn="1"/>
        </p:nvSpPr>
        <p:spPr>
          <a:xfrm>
            <a:off x="4781551" y="47830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600" i="1" kern="1200" spc="38" baseline="0" smtClean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CEB83ED-999C-464E-A883-FBF2DDD74DEC}"/>
              </a:ext>
            </a:extLst>
          </p:cNvPr>
          <p:cNvGrpSpPr/>
          <p:nvPr userDrawn="1"/>
        </p:nvGrpSpPr>
        <p:grpSpPr>
          <a:xfrm>
            <a:off x="7623548" y="1506934"/>
            <a:ext cx="694250" cy="321547"/>
            <a:chOff x="5753845" y="1011905"/>
            <a:chExt cx="694250" cy="321547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03C18D6-E6D2-4B88-A509-182E43C6E2AD}"/>
                </a:ext>
              </a:extLst>
            </p:cNvPr>
            <p:cNvSpPr/>
            <p:nvPr userDrawn="1"/>
          </p:nvSpPr>
          <p:spPr>
            <a:xfrm>
              <a:off x="5753845" y="1011905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C857EFB-AD60-475B-8AFB-48D1EDCAF374}"/>
                </a:ext>
              </a:extLst>
            </p:cNvPr>
            <p:cNvSpPr/>
            <p:nvPr userDrawn="1"/>
          </p:nvSpPr>
          <p:spPr>
            <a:xfrm>
              <a:off x="6126548" y="101190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641C3D5-4424-4284-B35F-003D295C8ABC}"/>
              </a:ext>
            </a:extLst>
          </p:cNvPr>
          <p:cNvGrpSpPr/>
          <p:nvPr userDrawn="1"/>
        </p:nvGrpSpPr>
        <p:grpSpPr>
          <a:xfrm>
            <a:off x="251637" y="176657"/>
            <a:ext cx="1439654" cy="1069472"/>
            <a:chOff x="3890333" y="637942"/>
            <a:chExt cx="1439654" cy="1069472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56D20FC-AC61-42D7-8329-BDB7C3111A9F}"/>
                </a:ext>
              </a:extLst>
            </p:cNvPr>
            <p:cNvSpPr/>
            <p:nvPr userDrawn="1"/>
          </p:nvSpPr>
          <p:spPr>
            <a:xfrm>
              <a:off x="4635738" y="637942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D62C027-9A81-4BE7-8256-C02A57F635E1}"/>
                </a:ext>
              </a:extLst>
            </p:cNvPr>
            <p:cNvSpPr/>
            <p:nvPr userDrawn="1"/>
          </p:nvSpPr>
          <p:spPr>
            <a:xfrm>
              <a:off x="5008440" y="637942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FFADB60-563C-444F-A32D-4C0FC1218AC4}"/>
                </a:ext>
              </a:extLst>
            </p:cNvPr>
            <p:cNvSpPr/>
            <p:nvPr userDrawn="1"/>
          </p:nvSpPr>
          <p:spPr>
            <a:xfrm>
              <a:off x="3890333" y="1011905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AD24932-1A9B-47F6-B122-DF6453550069}"/>
                </a:ext>
              </a:extLst>
            </p:cNvPr>
            <p:cNvSpPr/>
            <p:nvPr userDrawn="1"/>
          </p:nvSpPr>
          <p:spPr>
            <a:xfrm>
              <a:off x="4263035" y="101190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D0704F4-985F-4F8B-BDC8-1F94F7133A21}"/>
                </a:ext>
              </a:extLst>
            </p:cNvPr>
            <p:cNvSpPr/>
            <p:nvPr userDrawn="1"/>
          </p:nvSpPr>
          <p:spPr>
            <a:xfrm>
              <a:off x="3890333" y="1385867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37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88AFCE-E5F5-4778-AFAE-62839D96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64650D9-8008-4CEA-81A8-8340D8D9AF94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F353B5-6F5E-4404-BB35-ACADD5C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2131E-0F78-4586-A48C-D9BB035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6">
            <a:extLst>
              <a:ext uri="{FF2B5EF4-FFF2-40B4-BE49-F238E27FC236}">
                <a16:creationId xmlns:a16="http://schemas.microsoft.com/office/drawing/2014/main" id="{7FD1D080-402F-4075-9BEE-3B0D1BB2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3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D16F9-2DE6-40C5-9C6F-EAF60868452F}"/>
              </a:ext>
            </a:extLst>
          </p:cNvPr>
          <p:cNvSpPr/>
          <p:nvPr userDrawn="1"/>
        </p:nvSpPr>
        <p:spPr>
          <a:xfrm>
            <a:off x="-148543" y="820406"/>
            <a:ext cx="9494044" cy="360298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19FC9733-8951-408C-BFE6-91691724A68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03068" y="1165165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7395AD3-27AF-4D7A-81DC-39307EBC2F21}"/>
              </a:ext>
            </a:extLst>
          </p:cNvPr>
          <p:cNvGrpSpPr/>
          <p:nvPr userDrawn="1"/>
        </p:nvGrpSpPr>
        <p:grpSpPr>
          <a:xfrm rot="5400000">
            <a:off x="7827567" y="62775"/>
            <a:ext cx="1066952" cy="695512"/>
            <a:chOff x="7244655" y="4003606"/>
            <a:chExt cx="1066952" cy="695512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80E9A4F-E5B9-42DB-8D37-3AE3C00DF426}"/>
                </a:ext>
              </a:extLst>
            </p:cNvPr>
            <p:cNvSpPr/>
            <p:nvPr userDrawn="1"/>
          </p:nvSpPr>
          <p:spPr>
            <a:xfrm>
              <a:off x="7244655" y="4003606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4DF189B-D906-492A-8475-CEE7009568EE}"/>
                </a:ext>
              </a:extLst>
            </p:cNvPr>
            <p:cNvSpPr/>
            <p:nvPr userDrawn="1"/>
          </p:nvSpPr>
          <p:spPr>
            <a:xfrm>
              <a:off x="7617358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C1609E1-A995-4381-AC13-CFF25B23CF05}"/>
                </a:ext>
              </a:extLst>
            </p:cNvPr>
            <p:cNvSpPr/>
            <p:nvPr userDrawn="1"/>
          </p:nvSpPr>
          <p:spPr>
            <a:xfrm>
              <a:off x="7990060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4B7D2D2-862A-42A1-8AF0-6C45CD1C4AC0}"/>
                </a:ext>
              </a:extLst>
            </p:cNvPr>
            <p:cNvSpPr/>
            <p:nvPr userDrawn="1"/>
          </p:nvSpPr>
          <p:spPr>
            <a:xfrm>
              <a:off x="7617358" y="4377571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just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F003C67-EF1C-4F4F-8142-BBD8B5EEE052}"/>
              </a:ext>
            </a:extLst>
          </p:cNvPr>
          <p:cNvGrpSpPr/>
          <p:nvPr userDrawn="1"/>
        </p:nvGrpSpPr>
        <p:grpSpPr>
          <a:xfrm>
            <a:off x="-608057" y="4237490"/>
            <a:ext cx="1439654" cy="321547"/>
            <a:chOff x="617014" y="2455340"/>
            <a:chExt cx="1439654" cy="321547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C5751E0-86DD-4D84-9794-13B42C01E94E}"/>
                </a:ext>
              </a:extLst>
            </p:cNvPr>
            <p:cNvSpPr/>
            <p:nvPr userDrawn="1"/>
          </p:nvSpPr>
          <p:spPr>
            <a:xfrm>
              <a:off x="617014" y="2455340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306BF35-2755-4AED-9360-F0F2018FE51E}"/>
                </a:ext>
              </a:extLst>
            </p:cNvPr>
            <p:cNvSpPr/>
            <p:nvPr userDrawn="1"/>
          </p:nvSpPr>
          <p:spPr>
            <a:xfrm>
              <a:off x="1362419" y="2455340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E852426-748E-4A27-B095-1E517E6F715E}"/>
                </a:ext>
              </a:extLst>
            </p:cNvPr>
            <p:cNvSpPr/>
            <p:nvPr userDrawn="1"/>
          </p:nvSpPr>
          <p:spPr>
            <a:xfrm>
              <a:off x="1735121" y="2455340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7037BD25-06B6-43EE-9667-2E5D56F6985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03068" y="2094596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A5D80F97-31C5-4B33-8A0A-EB070370EB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103068" y="3024027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27D7ADA-3DE1-4715-81B2-599D066D099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680379" y="1165165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DF59359B-D951-496B-93E5-B39EF424047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680379" y="2094596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840BED7A-5A5E-487C-8FF3-29B505EBC290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680379" y="3024027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77219E80-A5B8-494B-A0B7-2CC49165C6D5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56555" y="1165165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C602017F-5CBF-4BF6-A87D-7AE989F8FEA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56555" y="2094596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4F836FC7-D434-4AD7-B1EA-EA26646C8038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56555" y="3024027"/>
            <a:ext cx="1904564" cy="768421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1" algn="just">
              <a:lnSpc>
                <a:spcPct val="100000"/>
              </a:lnSpc>
              <a:buNone/>
            </a:pPr>
            <a:r>
              <a:rPr lang="fr-FR" sz="700" dirty="0"/>
              <a:t>Cliquez ici pour modifier le texte</a:t>
            </a:r>
          </a:p>
        </p:txBody>
      </p:sp>
      <p:sp>
        <p:nvSpPr>
          <p:cNvPr id="29" name="Espace réservé pour une image  5">
            <a:extLst>
              <a:ext uri="{FF2B5EF4-FFF2-40B4-BE49-F238E27FC236}">
                <a16:creationId xmlns:a16="http://schemas.microsoft.com/office/drawing/2014/main" id="{CA8189DA-AC81-4745-A63C-AB919A1445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446" y="1167380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0" name="Espace réservé pour une image  5">
            <a:extLst>
              <a:ext uri="{FF2B5EF4-FFF2-40B4-BE49-F238E27FC236}">
                <a16:creationId xmlns:a16="http://schemas.microsoft.com/office/drawing/2014/main" id="{87C60F36-B49F-493A-9BB7-E34B282F1C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6" y="2094596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1" name="Espace réservé pour une image  5">
            <a:extLst>
              <a:ext uri="{FF2B5EF4-FFF2-40B4-BE49-F238E27FC236}">
                <a16:creationId xmlns:a16="http://schemas.microsoft.com/office/drawing/2014/main" id="{4B98892E-AEB5-4EA8-BEBB-5F1290A344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446" y="3024027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2" name="Espace réservé pour une image  5">
            <a:extLst>
              <a:ext uri="{FF2B5EF4-FFF2-40B4-BE49-F238E27FC236}">
                <a16:creationId xmlns:a16="http://schemas.microsoft.com/office/drawing/2014/main" id="{C1E71F25-B6AF-4CD6-B6A3-2A211B9B70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2757" y="1167380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3" name="Espace réservé pour une image  5">
            <a:extLst>
              <a:ext uri="{FF2B5EF4-FFF2-40B4-BE49-F238E27FC236}">
                <a16:creationId xmlns:a16="http://schemas.microsoft.com/office/drawing/2014/main" id="{AD4DD0B7-B183-4A28-9DF6-D0418F0B59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2757" y="2094596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4" name="Espace réservé pour une image  5">
            <a:extLst>
              <a:ext uri="{FF2B5EF4-FFF2-40B4-BE49-F238E27FC236}">
                <a16:creationId xmlns:a16="http://schemas.microsoft.com/office/drawing/2014/main" id="{F666C4AC-7D0E-475D-A1AB-66329BF44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02757" y="3024027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5" name="Espace réservé pour une image  5">
            <a:extLst>
              <a:ext uri="{FF2B5EF4-FFF2-40B4-BE49-F238E27FC236}">
                <a16:creationId xmlns:a16="http://schemas.microsoft.com/office/drawing/2014/main" id="{4630E662-6DD9-4131-A4D8-21B528FC11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78933" y="1167380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6" name="Espace réservé pour une image  5">
            <a:extLst>
              <a:ext uri="{FF2B5EF4-FFF2-40B4-BE49-F238E27FC236}">
                <a16:creationId xmlns:a16="http://schemas.microsoft.com/office/drawing/2014/main" id="{149C4A68-9F00-46C0-86B9-B22523F33D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78933" y="2094596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4206C789-78AA-4BD5-838F-F1E77C889B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8933" y="3024027"/>
            <a:ext cx="472233" cy="376398"/>
          </a:xfrm>
        </p:spPr>
        <p:txBody>
          <a:bodyPr>
            <a:noAutofit/>
          </a:bodyPr>
          <a:lstStyle>
            <a:lvl1pPr>
              <a:defRPr sz="700">
                <a:latin typeface="Montserrat Light" panose="00000400000000000000" pitchFamily="50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88AFCE-E5F5-4778-AFAE-62839D96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E1BC-719A-4578-8CAA-FE3C4A27F239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F353B5-6F5E-4404-BB35-ACADD5C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2131E-0F78-4586-A48C-D9BB035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5589943-EE86-40B8-8002-83174D3F1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223" y="1237456"/>
            <a:ext cx="5497115" cy="26685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0CF73F4-5238-473D-BCF1-44110195A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4743450" cy="711994"/>
          </a:xfrm>
        </p:spPr>
        <p:txBody>
          <a:bodyPr>
            <a:norm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Titre 16">
            <a:extLst>
              <a:ext uri="{FF2B5EF4-FFF2-40B4-BE49-F238E27FC236}">
                <a16:creationId xmlns:a16="http://schemas.microsoft.com/office/drawing/2014/main" id="{02160301-A389-4314-B229-1B680B50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739548" cy="4203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976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499CD26-9074-4663-B109-E1A543E7A0D3}"/>
              </a:ext>
            </a:extLst>
          </p:cNvPr>
          <p:cNvSpPr txBox="1"/>
          <p:nvPr userDrawn="1"/>
        </p:nvSpPr>
        <p:spPr>
          <a:xfrm>
            <a:off x="603250" y="761836"/>
            <a:ext cx="4572000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éléments </a:t>
            </a:r>
            <a:b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</a:br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graphiques</a:t>
            </a:r>
          </a:p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Slide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CEE9E9-F229-4F6C-BDEE-F786C4A4242B}"/>
              </a:ext>
            </a:extLst>
          </p:cNvPr>
          <p:cNvGrpSpPr/>
          <p:nvPr userDrawn="1"/>
        </p:nvGrpSpPr>
        <p:grpSpPr>
          <a:xfrm>
            <a:off x="5906245" y="1164305"/>
            <a:ext cx="694250" cy="321547"/>
            <a:chOff x="5753845" y="1011905"/>
            <a:chExt cx="694250" cy="32154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64D44EB-6F86-4B02-9C39-93AB56B7F89F}"/>
                </a:ext>
              </a:extLst>
            </p:cNvPr>
            <p:cNvSpPr/>
            <p:nvPr userDrawn="1"/>
          </p:nvSpPr>
          <p:spPr>
            <a:xfrm>
              <a:off x="5753845" y="1011905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86375E8-2BF7-4B30-B564-3F53E054A2FB}"/>
                </a:ext>
              </a:extLst>
            </p:cNvPr>
            <p:cNvSpPr/>
            <p:nvPr userDrawn="1"/>
          </p:nvSpPr>
          <p:spPr>
            <a:xfrm>
              <a:off x="6126548" y="101190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E8A9B09-B223-499C-88D0-04BFC0FB30D8}"/>
              </a:ext>
            </a:extLst>
          </p:cNvPr>
          <p:cNvGrpSpPr/>
          <p:nvPr userDrawn="1"/>
        </p:nvGrpSpPr>
        <p:grpSpPr>
          <a:xfrm>
            <a:off x="4042733" y="790342"/>
            <a:ext cx="1439654" cy="1069472"/>
            <a:chOff x="3890333" y="637942"/>
            <a:chExt cx="1439654" cy="106947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93E9A6E-843B-4AEB-88B5-87CF3C30D2EB}"/>
                </a:ext>
              </a:extLst>
            </p:cNvPr>
            <p:cNvSpPr/>
            <p:nvPr userDrawn="1"/>
          </p:nvSpPr>
          <p:spPr>
            <a:xfrm>
              <a:off x="4635738" y="637942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D0326E8-8438-4ECB-B410-980C75C89080}"/>
                </a:ext>
              </a:extLst>
            </p:cNvPr>
            <p:cNvSpPr/>
            <p:nvPr userDrawn="1"/>
          </p:nvSpPr>
          <p:spPr>
            <a:xfrm>
              <a:off x="5008440" y="637942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3276DA5-C8CB-48CF-A939-8F18E0B3700D}"/>
                </a:ext>
              </a:extLst>
            </p:cNvPr>
            <p:cNvSpPr/>
            <p:nvPr userDrawn="1"/>
          </p:nvSpPr>
          <p:spPr>
            <a:xfrm>
              <a:off x="3890333" y="1011905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ED72E27-9049-4CC1-9005-E5ED56246181}"/>
                </a:ext>
              </a:extLst>
            </p:cNvPr>
            <p:cNvSpPr/>
            <p:nvPr userDrawn="1"/>
          </p:nvSpPr>
          <p:spPr>
            <a:xfrm>
              <a:off x="4263035" y="1011905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DCC9AB5-826E-4EEF-BFC9-5AB77E78172E}"/>
                </a:ext>
              </a:extLst>
            </p:cNvPr>
            <p:cNvSpPr/>
            <p:nvPr userDrawn="1"/>
          </p:nvSpPr>
          <p:spPr>
            <a:xfrm>
              <a:off x="3890333" y="1385867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11C40A7-6DF3-4809-9505-1835C237118F}"/>
              </a:ext>
            </a:extLst>
          </p:cNvPr>
          <p:cNvGrpSpPr/>
          <p:nvPr userDrawn="1"/>
        </p:nvGrpSpPr>
        <p:grpSpPr>
          <a:xfrm>
            <a:off x="2924625" y="790342"/>
            <a:ext cx="321547" cy="1443435"/>
            <a:chOff x="2772225" y="637942"/>
            <a:chExt cx="321547" cy="144343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A553CA5-76D6-4B1B-95F4-25BE240A704D}"/>
                </a:ext>
              </a:extLst>
            </p:cNvPr>
            <p:cNvSpPr/>
            <p:nvPr userDrawn="1"/>
          </p:nvSpPr>
          <p:spPr>
            <a:xfrm>
              <a:off x="2772225" y="637942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0335FCE-AEB4-4E9B-BE11-75DB74255CF7}"/>
                </a:ext>
              </a:extLst>
            </p:cNvPr>
            <p:cNvSpPr/>
            <p:nvPr userDrawn="1"/>
          </p:nvSpPr>
          <p:spPr>
            <a:xfrm>
              <a:off x="2772225" y="101190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7F8B526-5602-4921-BB94-7A1699FCADA8}"/>
                </a:ext>
              </a:extLst>
            </p:cNvPr>
            <p:cNvSpPr/>
            <p:nvPr userDrawn="1"/>
          </p:nvSpPr>
          <p:spPr>
            <a:xfrm>
              <a:off x="2772225" y="1385867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87978A15-5813-4184-AD9D-A8A164AF45B6}"/>
                </a:ext>
              </a:extLst>
            </p:cNvPr>
            <p:cNvSpPr/>
            <p:nvPr userDrawn="1"/>
          </p:nvSpPr>
          <p:spPr>
            <a:xfrm>
              <a:off x="2772225" y="1759830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DB2F917-4DCC-416E-BAB0-D3B9776CCC6B}"/>
              </a:ext>
            </a:extLst>
          </p:cNvPr>
          <p:cNvGrpSpPr/>
          <p:nvPr userDrawn="1"/>
        </p:nvGrpSpPr>
        <p:grpSpPr>
          <a:xfrm>
            <a:off x="5533543" y="1912230"/>
            <a:ext cx="1066952" cy="695510"/>
            <a:chOff x="5381143" y="1759830"/>
            <a:chExt cx="1066952" cy="69551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85991D6-E46D-43A9-B0C8-9B48488B4772}"/>
                </a:ext>
              </a:extLst>
            </p:cNvPr>
            <p:cNvSpPr/>
            <p:nvPr userDrawn="1"/>
          </p:nvSpPr>
          <p:spPr>
            <a:xfrm>
              <a:off x="5381143" y="1759830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74053E4-3D73-4332-8461-17C441F69316}"/>
                </a:ext>
              </a:extLst>
            </p:cNvPr>
            <p:cNvSpPr/>
            <p:nvPr userDrawn="1"/>
          </p:nvSpPr>
          <p:spPr>
            <a:xfrm>
              <a:off x="5753845" y="1759830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657A324-A10B-4341-99D9-25465720FB89}"/>
                </a:ext>
              </a:extLst>
            </p:cNvPr>
            <p:cNvSpPr/>
            <p:nvPr userDrawn="1"/>
          </p:nvSpPr>
          <p:spPr>
            <a:xfrm>
              <a:off x="5753845" y="2133793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260B439-8E3B-4301-B616-68A110864DC9}"/>
                </a:ext>
              </a:extLst>
            </p:cNvPr>
            <p:cNvSpPr/>
            <p:nvPr userDrawn="1"/>
          </p:nvSpPr>
          <p:spPr>
            <a:xfrm>
              <a:off x="6126548" y="2133793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92A1382-0C37-455E-9556-A2E81D9597B7}"/>
              </a:ext>
            </a:extLst>
          </p:cNvPr>
          <p:cNvGrpSpPr/>
          <p:nvPr userDrawn="1"/>
        </p:nvGrpSpPr>
        <p:grpSpPr>
          <a:xfrm>
            <a:off x="3297328" y="2660155"/>
            <a:ext cx="1439654" cy="321547"/>
            <a:chOff x="3144928" y="2507755"/>
            <a:chExt cx="1439654" cy="321547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7E08717-7927-4134-9922-35CA4C40FEB8}"/>
                </a:ext>
              </a:extLst>
            </p:cNvPr>
            <p:cNvSpPr/>
            <p:nvPr userDrawn="1"/>
          </p:nvSpPr>
          <p:spPr>
            <a:xfrm>
              <a:off x="3144928" y="2507755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64C7417-84EA-49B9-92CB-EF7DAE345A67}"/>
                </a:ext>
              </a:extLst>
            </p:cNvPr>
            <p:cNvSpPr/>
            <p:nvPr userDrawn="1"/>
          </p:nvSpPr>
          <p:spPr>
            <a:xfrm>
              <a:off x="3517630" y="250775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8BC5CA6-3EB9-4103-8002-D0B17C3AD845}"/>
                </a:ext>
              </a:extLst>
            </p:cNvPr>
            <p:cNvSpPr/>
            <p:nvPr userDrawn="1"/>
          </p:nvSpPr>
          <p:spPr>
            <a:xfrm>
              <a:off x="4263035" y="2507755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D078C460-B6B6-4A69-B8C7-E92D5159F35F}"/>
              </a:ext>
            </a:extLst>
          </p:cNvPr>
          <p:cNvGrpSpPr/>
          <p:nvPr userDrawn="1"/>
        </p:nvGrpSpPr>
        <p:grpSpPr>
          <a:xfrm>
            <a:off x="7397055" y="2660155"/>
            <a:ext cx="1066952" cy="1069473"/>
            <a:chOff x="7244655" y="2507755"/>
            <a:chExt cx="1066952" cy="106947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0130715-1397-418F-ADAB-19B317EA7127}"/>
                </a:ext>
              </a:extLst>
            </p:cNvPr>
            <p:cNvSpPr/>
            <p:nvPr userDrawn="1"/>
          </p:nvSpPr>
          <p:spPr>
            <a:xfrm>
              <a:off x="7990060" y="250775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CB72F93F-42FE-4898-ABC4-7843C09F4739}"/>
                </a:ext>
              </a:extLst>
            </p:cNvPr>
            <p:cNvSpPr/>
            <p:nvPr userDrawn="1"/>
          </p:nvSpPr>
          <p:spPr>
            <a:xfrm>
              <a:off x="7617358" y="2881718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2109D78-6634-4DCF-AB0D-B4A4471F3960}"/>
                </a:ext>
              </a:extLst>
            </p:cNvPr>
            <p:cNvSpPr/>
            <p:nvPr userDrawn="1"/>
          </p:nvSpPr>
          <p:spPr>
            <a:xfrm>
              <a:off x="7990060" y="2881718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B9545970-B089-4CF8-9F45-4E88669C7EDE}"/>
                </a:ext>
              </a:extLst>
            </p:cNvPr>
            <p:cNvSpPr/>
            <p:nvPr userDrawn="1"/>
          </p:nvSpPr>
          <p:spPr>
            <a:xfrm>
              <a:off x="7244655" y="3255681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FCAD8967-9B3B-40C1-8372-67A04A5BD618}"/>
                </a:ext>
              </a:extLst>
            </p:cNvPr>
            <p:cNvSpPr/>
            <p:nvPr userDrawn="1"/>
          </p:nvSpPr>
          <p:spPr>
            <a:xfrm>
              <a:off x="7990060" y="3255681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83F4F0E-BDA9-45AE-8A93-1CE77BBCC2A9}"/>
              </a:ext>
            </a:extLst>
          </p:cNvPr>
          <p:cNvGrpSpPr/>
          <p:nvPr userDrawn="1"/>
        </p:nvGrpSpPr>
        <p:grpSpPr>
          <a:xfrm>
            <a:off x="2924625" y="3408081"/>
            <a:ext cx="1066952" cy="1069472"/>
            <a:chOff x="2772225" y="3255681"/>
            <a:chExt cx="1066952" cy="1069472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647B7C9-46EA-45B0-9226-7A4AFBF3B937}"/>
                </a:ext>
              </a:extLst>
            </p:cNvPr>
            <p:cNvSpPr/>
            <p:nvPr userDrawn="1"/>
          </p:nvSpPr>
          <p:spPr>
            <a:xfrm>
              <a:off x="2772225" y="3255681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7A8DFBD-1D89-4BD1-9905-BD574D401EDC}"/>
                </a:ext>
              </a:extLst>
            </p:cNvPr>
            <p:cNvSpPr/>
            <p:nvPr userDrawn="1"/>
          </p:nvSpPr>
          <p:spPr>
            <a:xfrm>
              <a:off x="3144928" y="3629643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CB97B9F-3005-487D-AC07-5F69B342C312}"/>
                </a:ext>
              </a:extLst>
            </p:cNvPr>
            <p:cNvSpPr/>
            <p:nvPr userDrawn="1"/>
          </p:nvSpPr>
          <p:spPr>
            <a:xfrm>
              <a:off x="3517630" y="3629643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E131C28-A1E7-4F18-B50C-60D285F50C68}"/>
                </a:ext>
              </a:extLst>
            </p:cNvPr>
            <p:cNvSpPr/>
            <p:nvPr userDrawn="1"/>
          </p:nvSpPr>
          <p:spPr>
            <a:xfrm>
              <a:off x="2772225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54E2DD58-BBEA-4F87-A4EE-63189BE815A6}"/>
                </a:ext>
              </a:extLst>
            </p:cNvPr>
            <p:cNvSpPr/>
            <p:nvPr userDrawn="1"/>
          </p:nvSpPr>
          <p:spPr>
            <a:xfrm>
              <a:off x="3144928" y="4003606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6B9178B5-732D-4ADC-8BF1-E6D5FCE0EC89}"/>
              </a:ext>
            </a:extLst>
          </p:cNvPr>
          <p:cNvGrpSpPr/>
          <p:nvPr userDrawn="1"/>
        </p:nvGrpSpPr>
        <p:grpSpPr>
          <a:xfrm>
            <a:off x="5533543" y="3034118"/>
            <a:ext cx="1439654" cy="1443435"/>
            <a:chOff x="5381143" y="2881718"/>
            <a:chExt cx="1439654" cy="1443435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013E8AB4-3FEE-4811-A4AB-D65C2727E382}"/>
                </a:ext>
              </a:extLst>
            </p:cNvPr>
            <p:cNvSpPr/>
            <p:nvPr userDrawn="1"/>
          </p:nvSpPr>
          <p:spPr>
            <a:xfrm>
              <a:off x="5753845" y="2881718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27654CD-FE90-4CED-9716-8170F20E512C}"/>
                </a:ext>
              </a:extLst>
            </p:cNvPr>
            <p:cNvSpPr/>
            <p:nvPr userDrawn="1"/>
          </p:nvSpPr>
          <p:spPr>
            <a:xfrm>
              <a:off x="5753845" y="3255681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0D72885-EB5D-4A7F-9C77-F1072EF47834}"/>
                </a:ext>
              </a:extLst>
            </p:cNvPr>
            <p:cNvSpPr/>
            <p:nvPr userDrawn="1"/>
          </p:nvSpPr>
          <p:spPr>
            <a:xfrm>
              <a:off x="6126548" y="3255681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5A917F7-BAB4-4025-A207-339014AE2E8A}"/>
                </a:ext>
              </a:extLst>
            </p:cNvPr>
            <p:cNvSpPr/>
            <p:nvPr userDrawn="1"/>
          </p:nvSpPr>
          <p:spPr>
            <a:xfrm>
              <a:off x="5381143" y="3629643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8880DC2-7A73-4412-B20B-BD7D352F0E5D}"/>
                </a:ext>
              </a:extLst>
            </p:cNvPr>
            <p:cNvSpPr/>
            <p:nvPr userDrawn="1"/>
          </p:nvSpPr>
          <p:spPr>
            <a:xfrm>
              <a:off x="5753845" y="3629643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DE5619E-11FB-4DE3-AACA-417F41A0CF99}"/>
                </a:ext>
              </a:extLst>
            </p:cNvPr>
            <p:cNvSpPr/>
            <p:nvPr userDrawn="1"/>
          </p:nvSpPr>
          <p:spPr>
            <a:xfrm>
              <a:off x="6126548" y="3629643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BFC2DF14-DE5F-4D53-8E7B-5003A0287465}"/>
                </a:ext>
              </a:extLst>
            </p:cNvPr>
            <p:cNvSpPr/>
            <p:nvPr userDrawn="1"/>
          </p:nvSpPr>
          <p:spPr>
            <a:xfrm>
              <a:off x="6499250" y="3629643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706373F-94EE-4C90-BDCD-78D649BDC26D}"/>
                </a:ext>
              </a:extLst>
            </p:cNvPr>
            <p:cNvSpPr/>
            <p:nvPr userDrawn="1"/>
          </p:nvSpPr>
          <p:spPr>
            <a:xfrm>
              <a:off x="5381143" y="4003606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E36D323-0F6A-4FFF-9603-45471FACB998}"/>
                </a:ext>
              </a:extLst>
            </p:cNvPr>
            <p:cNvSpPr/>
            <p:nvPr userDrawn="1"/>
          </p:nvSpPr>
          <p:spPr>
            <a:xfrm>
              <a:off x="5753845" y="4003606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8ACA80F-42D7-4B47-AA72-104BB4FDF4AC}"/>
              </a:ext>
            </a:extLst>
          </p:cNvPr>
          <p:cNvGrpSpPr/>
          <p:nvPr userDrawn="1"/>
        </p:nvGrpSpPr>
        <p:grpSpPr>
          <a:xfrm>
            <a:off x="4415435" y="3408081"/>
            <a:ext cx="694250" cy="1443437"/>
            <a:chOff x="4263035" y="3255681"/>
            <a:chExt cx="694250" cy="1443437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6F1DFC9-DA1A-4BA2-A254-D5B0F2A91A7C}"/>
                </a:ext>
              </a:extLst>
            </p:cNvPr>
            <p:cNvSpPr/>
            <p:nvPr userDrawn="1"/>
          </p:nvSpPr>
          <p:spPr>
            <a:xfrm>
              <a:off x="4263035" y="3255681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639ACA23-CE3F-49F8-8C19-98DBDA730061}"/>
                </a:ext>
              </a:extLst>
            </p:cNvPr>
            <p:cNvSpPr/>
            <p:nvPr userDrawn="1"/>
          </p:nvSpPr>
          <p:spPr>
            <a:xfrm>
              <a:off x="4263035" y="3629643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9A826B85-09B0-4743-A759-B9F1C66152BE}"/>
                </a:ext>
              </a:extLst>
            </p:cNvPr>
            <p:cNvSpPr/>
            <p:nvPr userDrawn="1"/>
          </p:nvSpPr>
          <p:spPr>
            <a:xfrm>
              <a:off x="4263035" y="4003606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ADF1D40E-37FA-42A3-88F8-B53D3CAFA407}"/>
                </a:ext>
              </a:extLst>
            </p:cNvPr>
            <p:cNvSpPr/>
            <p:nvPr userDrawn="1"/>
          </p:nvSpPr>
          <p:spPr>
            <a:xfrm>
              <a:off x="4635738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9CEEE8AC-453D-4CCC-A9DF-EAB08CDE3F90}"/>
                </a:ext>
              </a:extLst>
            </p:cNvPr>
            <p:cNvSpPr/>
            <p:nvPr userDrawn="1"/>
          </p:nvSpPr>
          <p:spPr>
            <a:xfrm>
              <a:off x="4263035" y="4377571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34390D6-148C-4A3B-802C-7288253BF249}"/>
              </a:ext>
            </a:extLst>
          </p:cNvPr>
          <p:cNvGrpSpPr/>
          <p:nvPr userDrawn="1"/>
        </p:nvGrpSpPr>
        <p:grpSpPr>
          <a:xfrm>
            <a:off x="7397055" y="4156006"/>
            <a:ext cx="1066952" cy="695512"/>
            <a:chOff x="7244655" y="4003606"/>
            <a:chExt cx="1066952" cy="695512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9A31FBC6-453A-4D5E-8EE1-BA66D1365403}"/>
                </a:ext>
              </a:extLst>
            </p:cNvPr>
            <p:cNvSpPr/>
            <p:nvPr userDrawn="1"/>
          </p:nvSpPr>
          <p:spPr>
            <a:xfrm>
              <a:off x="7244655" y="4003606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995AEB6E-D6A7-430A-A3B7-520676485FE5}"/>
                </a:ext>
              </a:extLst>
            </p:cNvPr>
            <p:cNvSpPr/>
            <p:nvPr userDrawn="1"/>
          </p:nvSpPr>
          <p:spPr>
            <a:xfrm>
              <a:off x="7617358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56068188-A593-47FA-9861-4D2BD917216F}"/>
                </a:ext>
              </a:extLst>
            </p:cNvPr>
            <p:cNvSpPr/>
            <p:nvPr userDrawn="1"/>
          </p:nvSpPr>
          <p:spPr>
            <a:xfrm>
              <a:off x="7990060" y="4003606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45B680D1-21E6-49E9-81FB-7EEA04A27BC8}"/>
                </a:ext>
              </a:extLst>
            </p:cNvPr>
            <p:cNvSpPr/>
            <p:nvPr userDrawn="1"/>
          </p:nvSpPr>
          <p:spPr>
            <a:xfrm>
              <a:off x="7617358" y="4377571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65E5EA2-AD3D-4C92-B642-6243BD2FABEF}"/>
              </a:ext>
            </a:extLst>
          </p:cNvPr>
          <p:cNvGrpSpPr/>
          <p:nvPr userDrawn="1"/>
        </p:nvGrpSpPr>
        <p:grpSpPr>
          <a:xfrm>
            <a:off x="769414" y="2607740"/>
            <a:ext cx="1439654" cy="321547"/>
            <a:chOff x="617014" y="2455340"/>
            <a:chExt cx="1439654" cy="321547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4E6E1B1D-F81A-4701-ADB5-E92001F79EF0}"/>
                </a:ext>
              </a:extLst>
            </p:cNvPr>
            <p:cNvSpPr/>
            <p:nvPr userDrawn="1"/>
          </p:nvSpPr>
          <p:spPr>
            <a:xfrm>
              <a:off x="617014" y="2455340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6573D449-006D-43E0-9E4D-D6DC0F58E876}"/>
                </a:ext>
              </a:extLst>
            </p:cNvPr>
            <p:cNvSpPr/>
            <p:nvPr userDrawn="1"/>
          </p:nvSpPr>
          <p:spPr>
            <a:xfrm>
              <a:off x="1362419" y="2455340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AA56F362-FE57-44C0-8E73-5FAF509D2DBD}"/>
                </a:ext>
              </a:extLst>
            </p:cNvPr>
            <p:cNvSpPr/>
            <p:nvPr userDrawn="1"/>
          </p:nvSpPr>
          <p:spPr>
            <a:xfrm>
              <a:off x="1735121" y="2455340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73E7EE3-4CFF-4A2C-8D9D-CC52400BE877}"/>
              </a:ext>
            </a:extLst>
          </p:cNvPr>
          <p:cNvGrpSpPr/>
          <p:nvPr userDrawn="1"/>
        </p:nvGrpSpPr>
        <p:grpSpPr>
          <a:xfrm>
            <a:off x="7024353" y="790342"/>
            <a:ext cx="1812357" cy="1443435"/>
            <a:chOff x="6871953" y="637942"/>
            <a:chExt cx="1812357" cy="1443435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4295ECDD-3EA8-4005-9A12-19BE5B77EDF9}"/>
                </a:ext>
              </a:extLst>
            </p:cNvPr>
            <p:cNvSpPr/>
            <p:nvPr userDrawn="1"/>
          </p:nvSpPr>
          <p:spPr>
            <a:xfrm>
              <a:off x="6871953" y="637942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0C8EEC1E-663F-4F10-8CBD-B9E967002EBD}"/>
                </a:ext>
              </a:extLst>
            </p:cNvPr>
            <p:cNvSpPr/>
            <p:nvPr userDrawn="1"/>
          </p:nvSpPr>
          <p:spPr>
            <a:xfrm>
              <a:off x="7244655" y="637942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A0B1C489-F443-4877-B39E-1C358479AA91}"/>
                </a:ext>
              </a:extLst>
            </p:cNvPr>
            <p:cNvSpPr/>
            <p:nvPr userDrawn="1"/>
          </p:nvSpPr>
          <p:spPr>
            <a:xfrm>
              <a:off x="7617358" y="637942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2331CC7E-BC0F-4700-AF25-75BFFE7E31D3}"/>
                </a:ext>
              </a:extLst>
            </p:cNvPr>
            <p:cNvSpPr/>
            <p:nvPr userDrawn="1"/>
          </p:nvSpPr>
          <p:spPr>
            <a:xfrm>
              <a:off x="7990060" y="637942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44FF08F-E000-4038-A33C-99E9DAB20A66}"/>
                </a:ext>
              </a:extLst>
            </p:cNvPr>
            <p:cNvSpPr/>
            <p:nvPr userDrawn="1"/>
          </p:nvSpPr>
          <p:spPr>
            <a:xfrm>
              <a:off x="7244655" y="1011905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CC3D3268-768A-47F9-8DDA-77057C71123C}"/>
                </a:ext>
              </a:extLst>
            </p:cNvPr>
            <p:cNvSpPr/>
            <p:nvPr userDrawn="1"/>
          </p:nvSpPr>
          <p:spPr>
            <a:xfrm>
              <a:off x="7990060" y="1011905"/>
              <a:ext cx="321547" cy="321547"/>
            </a:xfrm>
            <a:prstGeom prst="ellipse">
              <a:avLst/>
            </a:prstGeom>
            <a:solidFill>
              <a:srgbClr val="3BA6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4AE105CC-7703-4D19-BAA2-E8E5B059F8C6}"/>
                </a:ext>
              </a:extLst>
            </p:cNvPr>
            <p:cNvSpPr/>
            <p:nvPr userDrawn="1"/>
          </p:nvSpPr>
          <p:spPr>
            <a:xfrm>
              <a:off x="7990060" y="1385867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71CBCB7-BC90-463D-9660-C8D07A32F8D2}"/>
                </a:ext>
              </a:extLst>
            </p:cNvPr>
            <p:cNvSpPr/>
            <p:nvPr userDrawn="1"/>
          </p:nvSpPr>
          <p:spPr>
            <a:xfrm>
              <a:off x="7244655" y="1759830"/>
              <a:ext cx="321547" cy="321547"/>
            </a:xfrm>
            <a:prstGeom prst="ellipse">
              <a:avLst/>
            </a:prstGeom>
            <a:solidFill>
              <a:srgbClr val="00E5B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CE8F2763-D23F-4B36-8B28-0FC3C934B3B2}"/>
                </a:ext>
              </a:extLst>
            </p:cNvPr>
            <p:cNvSpPr/>
            <p:nvPr userDrawn="1"/>
          </p:nvSpPr>
          <p:spPr>
            <a:xfrm>
              <a:off x="8362763" y="1385867"/>
              <a:ext cx="321547" cy="321547"/>
            </a:xfrm>
            <a:prstGeom prst="ellipse">
              <a:avLst/>
            </a:prstGeom>
            <a:solidFill>
              <a:srgbClr val="ADDEF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727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_Couverture/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499CD26-9074-4663-B109-E1A543E7A0D3}"/>
              </a:ext>
            </a:extLst>
          </p:cNvPr>
          <p:cNvSpPr txBox="1"/>
          <p:nvPr userDrawn="1"/>
        </p:nvSpPr>
        <p:spPr>
          <a:xfrm>
            <a:off x="603250" y="761836"/>
            <a:ext cx="4572000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éléments </a:t>
            </a:r>
            <a:b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</a:br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graphiques</a:t>
            </a:r>
          </a:p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Couverture ou grande photo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9366332-2107-43BB-93F2-E4106C3887C7}"/>
              </a:ext>
            </a:extLst>
          </p:cNvPr>
          <p:cNvGrpSpPr/>
          <p:nvPr userDrawn="1"/>
        </p:nvGrpSpPr>
        <p:grpSpPr>
          <a:xfrm>
            <a:off x="412147" y="219868"/>
            <a:ext cx="8449485" cy="4229510"/>
            <a:chOff x="412147" y="219868"/>
            <a:chExt cx="8449485" cy="4229510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31B4113C-7DAF-42CD-8ED0-8604EB2C6F6C}"/>
                </a:ext>
              </a:extLst>
            </p:cNvPr>
            <p:cNvSpPr/>
            <p:nvPr/>
          </p:nvSpPr>
          <p:spPr>
            <a:xfrm>
              <a:off x="4056059" y="219868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3C3A7945-9369-4DB1-B8A7-4D4342D68532}"/>
                </a:ext>
              </a:extLst>
            </p:cNvPr>
            <p:cNvSpPr/>
            <p:nvPr/>
          </p:nvSpPr>
          <p:spPr>
            <a:xfrm>
              <a:off x="5227634" y="998537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2A8DC27-2026-44D5-95B7-81A7DF0EE1EE}"/>
                </a:ext>
              </a:extLst>
            </p:cNvPr>
            <p:cNvSpPr/>
            <p:nvPr/>
          </p:nvSpPr>
          <p:spPr>
            <a:xfrm>
              <a:off x="6686545" y="801140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79EAF88F-3C66-48AF-9BB4-93EAB966A5E0}"/>
                </a:ext>
              </a:extLst>
            </p:cNvPr>
            <p:cNvSpPr/>
            <p:nvPr/>
          </p:nvSpPr>
          <p:spPr>
            <a:xfrm>
              <a:off x="8291507" y="801140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6FA8C644-51BB-4124-9C0F-266F6DEA2535}"/>
                </a:ext>
              </a:extLst>
            </p:cNvPr>
            <p:cNvSpPr/>
            <p:nvPr/>
          </p:nvSpPr>
          <p:spPr>
            <a:xfrm>
              <a:off x="7417589" y="1388557"/>
              <a:ext cx="132559" cy="132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2D3DA323-6956-4A08-B56C-FADC9F626846}"/>
                </a:ext>
              </a:extLst>
            </p:cNvPr>
            <p:cNvSpPr/>
            <p:nvPr/>
          </p:nvSpPr>
          <p:spPr>
            <a:xfrm>
              <a:off x="6831217" y="2701582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4A187636-2370-4CDF-914F-AEC24995421E}"/>
                </a:ext>
              </a:extLst>
            </p:cNvPr>
            <p:cNvSpPr/>
            <p:nvPr/>
          </p:nvSpPr>
          <p:spPr>
            <a:xfrm>
              <a:off x="8729073" y="2839751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36544BD4-DBF6-4F30-8922-C2E025A62019}"/>
                </a:ext>
              </a:extLst>
            </p:cNvPr>
            <p:cNvSpPr/>
            <p:nvPr/>
          </p:nvSpPr>
          <p:spPr>
            <a:xfrm>
              <a:off x="1442172" y="2701582"/>
              <a:ext cx="132559" cy="132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5012B97-2063-4479-9CF6-0188F6F1854D}"/>
                </a:ext>
              </a:extLst>
            </p:cNvPr>
            <p:cNvSpPr/>
            <p:nvPr/>
          </p:nvSpPr>
          <p:spPr>
            <a:xfrm>
              <a:off x="724622" y="2022132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53DE6CFD-C782-4569-ADD1-F80EA8D615CE}"/>
                </a:ext>
              </a:extLst>
            </p:cNvPr>
            <p:cNvSpPr/>
            <p:nvPr/>
          </p:nvSpPr>
          <p:spPr>
            <a:xfrm>
              <a:off x="2219220" y="2022132"/>
              <a:ext cx="132559" cy="132559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DEFCCC3A-0410-4D0D-81BE-3D825385F6E6}"/>
                </a:ext>
              </a:extLst>
            </p:cNvPr>
            <p:cNvSpPr/>
            <p:nvPr/>
          </p:nvSpPr>
          <p:spPr>
            <a:xfrm>
              <a:off x="412147" y="4316819"/>
              <a:ext cx="132559" cy="132559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E64B2C1F-B24C-4B88-8F14-43BE10D5AFD4}"/>
                </a:ext>
              </a:extLst>
            </p:cNvPr>
            <p:cNvSpPr/>
            <p:nvPr/>
          </p:nvSpPr>
          <p:spPr>
            <a:xfrm>
              <a:off x="2591592" y="4171560"/>
              <a:ext cx="132559" cy="132559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 Medium" panose="000006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4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_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499CD26-9074-4663-B109-E1A543E7A0D3}"/>
              </a:ext>
            </a:extLst>
          </p:cNvPr>
          <p:cNvSpPr txBox="1"/>
          <p:nvPr userDrawn="1"/>
        </p:nvSpPr>
        <p:spPr>
          <a:xfrm>
            <a:off x="603250" y="761836"/>
            <a:ext cx="4572000" cy="75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éléments </a:t>
            </a:r>
            <a:b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</a:br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graphiques</a:t>
            </a:r>
          </a:p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Titre de chapitre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A921CEC-EDF9-49C0-8430-7E8667A6AE50}"/>
              </a:ext>
            </a:extLst>
          </p:cNvPr>
          <p:cNvGrpSpPr/>
          <p:nvPr userDrawn="1"/>
        </p:nvGrpSpPr>
        <p:grpSpPr>
          <a:xfrm>
            <a:off x="3590925" y="250031"/>
            <a:ext cx="3655220" cy="4629151"/>
            <a:chOff x="3590925" y="250031"/>
            <a:chExt cx="3655220" cy="462915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2E69AA4-9901-4B79-9A4D-8DC8FF0E6F68}"/>
                </a:ext>
              </a:extLst>
            </p:cNvPr>
            <p:cNvSpPr/>
            <p:nvPr/>
          </p:nvSpPr>
          <p:spPr>
            <a:xfrm>
              <a:off x="4510088" y="250031"/>
              <a:ext cx="814388" cy="814388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A4A61BD-FF9B-4FCF-9128-3C42CD9C007A}"/>
                </a:ext>
              </a:extLst>
            </p:cNvPr>
            <p:cNvSpPr/>
            <p:nvPr/>
          </p:nvSpPr>
          <p:spPr>
            <a:xfrm>
              <a:off x="4510088" y="1200697"/>
              <a:ext cx="814388" cy="814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A9E36B8-A3FD-40DF-B14A-707D38042741}"/>
                </a:ext>
              </a:extLst>
            </p:cNvPr>
            <p:cNvSpPr/>
            <p:nvPr/>
          </p:nvSpPr>
          <p:spPr>
            <a:xfrm>
              <a:off x="3590925" y="4064794"/>
              <a:ext cx="814388" cy="814388"/>
            </a:xfrm>
            <a:prstGeom prst="ellipse">
              <a:avLst/>
            </a:prstGeom>
            <a:solidFill>
              <a:srgbClr val="3B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827D062-BB71-43FD-9E41-615D62DBBA4E}"/>
                </a:ext>
              </a:extLst>
            </p:cNvPr>
            <p:cNvSpPr/>
            <p:nvPr/>
          </p:nvSpPr>
          <p:spPr>
            <a:xfrm>
              <a:off x="5467350" y="4064794"/>
              <a:ext cx="814388" cy="814388"/>
            </a:xfrm>
            <a:prstGeom prst="ellipse">
              <a:avLst/>
            </a:prstGeom>
            <a:solidFill>
              <a:srgbClr val="ADD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D205E58-692A-4A4D-AE70-93E3293FF166}"/>
                </a:ext>
              </a:extLst>
            </p:cNvPr>
            <p:cNvSpPr/>
            <p:nvPr/>
          </p:nvSpPr>
          <p:spPr>
            <a:xfrm>
              <a:off x="6431757" y="2164556"/>
              <a:ext cx="814388" cy="814388"/>
            </a:xfrm>
            <a:prstGeom prst="ellipse">
              <a:avLst/>
            </a:prstGeom>
            <a:solidFill>
              <a:srgbClr val="00E5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26808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 graphiques_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9EB118-C5B2-4A26-AF04-2FF837A59EB3}"/>
              </a:ext>
            </a:extLst>
          </p:cNvPr>
          <p:cNvSpPr/>
          <p:nvPr userDrawn="1"/>
        </p:nvSpPr>
        <p:spPr>
          <a:xfrm>
            <a:off x="1181100" y="1749535"/>
            <a:ext cx="1847850" cy="97483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4BF50A-63DF-4C5C-9E36-3CADFF82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FF3C747-AFC7-45AA-879A-C9556E21EF47}"/>
              </a:ext>
            </a:extLst>
          </p:cNvPr>
          <p:cNvSpPr/>
          <p:nvPr userDrawn="1"/>
        </p:nvSpPr>
        <p:spPr>
          <a:xfrm>
            <a:off x="38163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A106AEB-960D-4B20-9EBE-6FC3071E960C}"/>
              </a:ext>
            </a:extLst>
          </p:cNvPr>
          <p:cNvSpPr/>
          <p:nvPr userDrawn="1"/>
        </p:nvSpPr>
        <p:spPr>
          <a:xfrm>
            <a:off x="41402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CC6267D-6614-4E7E-B76F-CFD2BA9958A5}"/>
              </a:ext>
            </a:extLst>
          </p:cNvPr>
          <p:cNvSpPr/>
          <p:nvPr userDrawn="1"/>
        </p:nvSpPr>
        <p:spPr>
          <a:xfrm>
            <a:off x="44640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86C5C41-8801-4493-B419-5B8898292F1C}"/>
              </a:ext>
            </a:extLst>
          </p:cNvPr>
          <p:cNvSpPr/>
          <p:nvPr userDrawn="1"/>
        </p:nvSpPr>
        <p:spPr>
          <a:xfrm>
            <a:off x="47879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82A3D30-816B-4B6D-83F1-62F9F0542635}"/>
              </a:ext>
            </a:extLst>
          </p:cNvPr>
          <p:cNvSpPr/>
          <p:nvPr userDrawn="1"/>
        </p:nvSpPr>
        <p:spPr>
          <a:xfrm>
            <a:off x="51117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E779955-31F7-460E-9B5D-8B7B0228D77D}"/>
              </a:ext>
            </a:extLst>
          </p:cNvPr>
          <p:cNvSpPr/>
          <p:nvPr userDrawn="1"/>
        </p:nvSpPr>
        <p:spPr>
          <a:xfrm>
            <a:off x="54356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D3797DE-D5F0-438C-803F-4B482F16BC21}"/>
              </a:ext>
            </a:extLst>
          </p:cNvPr>
          <p:cNvSpPr/>
          <p:nvPr userDrawn="1"/>
        </p:nvSpPr>
        <p:spPr>
          <a:xfrm>
            <a:off x="57594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E0DD1C5-124C-4894-B13C-892D50AF24DB}"/>
              </a:ext>
            </a:extLst>
          </p:cNvPr>
          <p:cNvSpPr/>
          <p:nvPr userDrawn="1"/>
        </p:nvSpPr>
        <p:spPr>
          <a:xfrm>
            <a:off x="60833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D560A9F-C3B7-46D9-AC44-0F9DC067072D}"/>
              </a:ext>
            </a:extLst>
          </p:cNvPr>
          <p:cNvSpPr/>
          <p:nvPr userDrawn="1"/>
        </p:nvSpPr>
        <p:spPr>
          <a:xfrm>
            <a:off x="64071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0AE1706-B3DB-4993-9966-5D0590C16D7F}"/>
              </a:ext>
            </a:extLst>
          </p:cNvPr>
          <p:cNvSpPr/>
          <p:nvPr userDrawn="1"/>
        </p:nvSpPr>
        <p:spPr>
          <a:xfrm>
            <a:off x="67310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58971DF-2302-47E6-A6FD-67FB0DA1C4E4}"/>
              </a:ext>
            </a:extLst>
          </p:cNvPr>
          <p:cNvSpPr/>
          <p:nvPr userDrawn="1"/>
        </p:nvSpPr>
        <p:spPr>
          <a:xfrm>
            <a:off x="70548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2121D5E-0CED-4DA1-8AC4-0BE4932D8E31}"/>
              </a:ext>
            </a:extLst>
          </p:cNvPr>
          <p:cNvSpPr/>
          <p:nvPr userDrawn="1"/>
        </p:nvSpPr>
        <p:spPr>
          <a:xfrm>
            <a:off x="73787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7E7601E-F580-47D3-9B54-E40FD2D2194A}"/>
              </a:ext>
            </a:extLst>
          </p:cNvPr>
          <p:cNvSpPr/>
          <p:nvPr userDrawn="1"/>
        </p:nvSpPr>
        <p:spPr>
          <a:xfrm>
            <a:off x="77025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11E5954-3509-416D-95C6-33C4987A8FD2}"/>
              </a:ext>
            </a:extLst>
          </p:cNvPr>
          <p:cNvSpPr/>
          <p:nvPr userDrawn="1"/>
        </p:nvSpPr>
        <p:spPr>
          <a:xfrm>
            <a:off x="802640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1F56877-B37D-487D-A918-3021D30960BD}"/>
              </a:ext>
            </a:extLst>
          </p:cNvPr>
          <p:cNvSpPr/>
          <p:nvPr userDrawn="1"/>
        </p:nvSpPr>
        <p:spPr>
          <a:xfrm>
            <a:off x="8350250" y="77470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2CCA722-FE56-4A7E-8FDD-8DFE85283F57}"/>
              </a:ext>
            </a:extLst>
          </p:cNvPr>
          <p:cNvSpPr/>
          <p:nvPr userDrawn="1"/>
        </p:nvSpPr>
        <p:spPr>
          <a:xfrm>
            <a:off x="38163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9E70F29-DA8F-4F0C-8DE7-DD044C23EA8E}"/>
              </a:ext>
            </a:extLst>
          </p:cNvPr>
          <p:cNvSpPr/>
          <p:nvPr userDrawn="1"/>
        </p:nvSpPr>
        <p:spPr>
          <a:xfrm>
            <a:off x="41402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4534F7ED-84E2-4A19-8AF0-11C53F91BFB2}"/>
              </a:ext>
            </a:extLst>
          </p:cNvPr>
          <p:cNvSpPr/>
          <p:nvPr userDrawn="1"/>
        </p:nvSpPr>
        <p:spPr>
          <a:xfrm>
            <a:off x="44640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64C2F22-E880-4F6F-8A06-0DBA149AB6D9}"/>
              </a:ext>
            </a:extLst>
          </p:cNvPr>
          <p:cNvSpPr/>
          <p:nvPr userDrawn="1"/>
        </p:nvSpPr>
        <p:spPr>
          <a:xfrm>
            <a:off x="47879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A81DC32-3D7B-45FA-AD4C-2FF1DD3E0857}"/>
              </a:ext>
            </a:extLst>
          </p:cNvPr>
          <p:cNvSpPr/>
          <p:nvPr userDrawn="1"/>
        </p:nvSpPr>
        <p:spPr>
          <a:xfrm>
            <a:off x="51117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A9EE6E2E-3E5A-43E0-9E59-904ADD7A1498}"/>
              </a:ext>
            </a:extLst>
          </p:cNvPr>
          <p:cNvSpPr/>
          <p:nvPr userDrawn="1"/>
        </p:nvSpPr>
        <p:spPr>
          <a:xfrm>
            <a:off x="54356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1BADE643-C679-4E89-8118-181C3687015A}"/>
              </a:ext>
            </a:extLst>
          </p:cNvPr>
          <p:cNvSpPr/>
          <p:nvPr userDrawn="1"/>
        </p:nvSpPr>
        <p:spPr>
          <a:xfrm>
            <a:off x="57594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B3D206E-B333-44EC-9960-B6B1E5150111}"/>
              </a:ext>
            </a:extLst>
          </p:cNvPr>
          <p:cNvSpPr/>
          <p:nvPr userDrawn="1"/>
        </p:nvSpPr>
        <p:spPr>
          <a:xfrm>
            <a:off x="60833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F4B0DB77-D281-473D-9259-0978CEFD671C}"/>
              </a:ext>
            </a:extLst>
          </p:cNvPr>
          <p:cNvSpPr/>
          <p:nvPr userDrawn="1"/>
        </p:nvSpPr>
        <p:spPr>
          <a:xfrm>
            <a:off x="64071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4B7AFF9-8593-4DFC-A0AB-C21AD558BDEF}"/>
              </a:ext>
            </a:extLst>
          </p:cNvPr>
          <p:cNvSpPr/>
          <p:nvPr userDrawn="1"/>
        </p:nvSpPr>
        <p:spPr>
          <a:xfrm>
            <a:off x="67310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2517275-A77C-4BA6-A24D-5AB57925222B}"/>
              </a:ext>
            </a:extLst>
          </p:cNvPr>
          <p:cNvSpPr/>
          <p:nvPr userDrawn="1"/>
        </p:nvSpPr>
        <p:spPr>
          <a:xfrm>
            <a:off x="70548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8EA7EBD6-042A-472A-9386-1B1F738032E5}"/>
              </a:ext>
            </a:extLst>
          </p:cNvPr>
          <p:cNvSpPr/>
          <p:nvPr userDrawn="1"/>
        </p:nvSpPr>
        <p:spPr>
          <a:xfrm>
            <a:off x="73787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3CDD424-D166-4036-A4F4-3F75455A78F7}"/>
              </a:ext>
            </a:extLst>
          </p:cNvPr>
          <p:cNvSpPr/>
          <p:nvPr userDrawn="1"/>
        </p:nvSpPr>
        <p:spPr>
          <a:xfrm>
            <a:off x="77025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0F24099-8BAC-46E9-9725-CE1A87CF0306}"/>
              </a:ext>
            </a:extLst>
          </p:cNvPr>
          <p:cNvSpPr/>
          <p:nvPr userDrawn="1"/>
        </p:nvSpPr>
        <p:spPr>
          <a:xfrm>
            <a:off x="802640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6B1AD9CA-3079-470F-AF37-3E5983973D0B}"/>
              </a:ext>
            </a:extLst>
          </p:cNvPr>
          <p:cNvSpPr/>
          <p:nvPr userDrawn="1"/>
        </p:nvSpPr>
        <p:spPr>
          <a:xfrm>
            <a:off x="8350250" y="109964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C0D26A5-5574-4CEA-AF26-3202AFAD00D4}"/>
              </a:ext>
            </a:extLst>
          </p:cNvPr>
          <p:cNvSpPr/>
          <p:nvPr userDrawn="1"/>
        </p:nvSpPr>
        <p:spPr>
          <a:xfrm>
            <a:off x="38163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23FC860-C0FB-4017-ADAA-9D1A91DC0BEA}"/>
              </a:ext>
            </a:extLst>
          </p:cNvPr>
          <p:cNvSpPr/>
          <p:nvPr userDrawn="1"/>
        </p:nvSpPr>
        <p:spPr>
          <a:xfrm>
            <a:off x="41402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E72BFFD-7954-4EE5-9E2D-8A5D4F83B47D}"/>
              </a:ext>
            </a:extLst>
          </p:cNvPr>
          <p:cNvSpPr/>
          <p:nvPr userDrawn="1"/>
        </p:nvSpPr>
        <p:spPr>
          <a:xfrm>
            <a:off x="44640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E706930C-9132-4B80-9259-178646C000BA}"/>
              </a:ext>
            </a:extLst>
          </p:cNvPr>
          <p:cNvSpPr/>
          <p:nvPr userDrawn="1"/>
        </p:nvSpPr>
        <p:spPr>
          <a:xfrm>
            <a:off x="47879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28E06CC-B317-4A64-9C49-0ED56ED54B1A}"/>
              </a:ext>
            </a:extLst>
          </p:cNvPr>
          <p:cNvSpPr/>
          <p:nvPr userDrawn="1"/>
        </p:nvSpPr>
        <p:spPr>
          <a:xfrm>
            <a:off x="51117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1F497E4E-4463-476F-90B0-407B643EF159}"/>
              </a:ext>
            </a:extLst>
          </p:cNvPr>
          <p:cNvSpPr/>
          <p:nvPr userDrawn="1"/>
        </p:nvSpPr>
        <p:spPr>
          <a:xfrm>
            <a:off x="54356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A3507B9-C8B7-42AE-B787-0B8C3998A9AD}"/>
              </a:ext>
            </a:extLst>
          </p:cNvPr>
          <p:cNvSpPr/>
          <p:nvPr userDrawn="1"/>
        </p:nvSpPr>
        <p:spPr>
          <a:xfrm>
            <a:off x="57594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CF5058F-0D59-4081-B1A3-A9B620525A73}"/>
              </a:ext>
            </a:extLst>
          </p:cNvPr>
          <p:cNvSpPr/>
          <p:nvPr userDrawn="1"/>
        </p:nvSpPr>
        <p:spPr>
          <a:xfrm>
            <a:off x="60833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B6629E4-A2E5-4470-AC1B-4921E98EC3B8}"/>
              </a:ext>
            </a:extLst>
          </p:cNvPr>
          <p:cNvSpPr/>
          <p:nvPr userDrawn="1"/>
        </p:nvSpPr>
        <p:spPr>
          <a:xfrm>
            <a:off x="64071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130BC10C-13DB-4983-95FC-B40C25B24447}"/>
              </a:ext>
            </a:extLst>
          </p:cNvPr>
          <p:cNvSpPr/>
          <p:nvPr userDrawn="1"/>
        </p:nvSpPr>
        <p:spPr>
          <a:xfrm>
            <a:off x="67310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C636D56C-1AAA-4003-AF81-05DCC72A64C9}"/>
              </a:ext>
            </a:extLst>
          </p:cNvPr>
          <p:cNvSpPr/>
          <p:nvPr userDrawn="1"/>
        </p:nvSpPr>
        <p:spPr>
          <a:xfrm>
            <a:off x="70548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4525618-04D9-44EE-B6A3-09170D087264}"/>
              </a:ext>
            </a:extLst>
          </p:cNvPr>
          <p:cNvSpPr/>
          <p:nvPr userDrawn="1"/>
        </p:nvSpPr>
        <p:spPr>
          <a:xfrm>
            <a:off x="73787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A55FE76D-70E1-4916-AD72-B4CA8D0919C2}"/>
              </a:ext>
            </a:extLst>
          </p:cNvPr>
          <p:cNvSpPr/>
          <p:nvPr userDrawn="1"/>
        </p:nvSpPr>
        <p:spPr>
          <a:xfrm>
            <a:off x="77025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F5DE612-4E62-42D6-A7C9-562F30015F6F}"/>
              </a:ext>
            </a:extLst>
          </p:cNvPr>
          <p:cNvSpPr/>
          <p:nvPr userDrawn="1"/>
        </p:nvSpPr>
        <p:spPr>
          <a:xfrm>
            <a:off x="802640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372AFB5-2200-49A3-9B37-6130267EAA75}"/>
              </a:ext>
            </a:extLst>
          </p:cNvPr>
          <p:cNvSpPr/>
          <p:nvPr userDrawn="1"/>
        </p:nvSpPr>
        <p:spPr>
          <a:xfrm>
            <a:off x="8350250" y="142459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0" name="Ellipse 309">
            <a:extLst>
              <a:ext uri="{FF2B5EF4-FFF2-40B4-BE49-F238E27FC236}">
                <a16:creationId xmlns:a16="http://schemas.microsoft.com/office/drawing/2014/main" id="{50FE8E17-657E-4D3F-ADD4-36E1E1E187D9}"/>
              </a:ext>
            </a:extLst>
          </p:cNvPr>
          <p:cNvSpPr/>
          <p:nvPr userDrawn="1"/>
        </p:nvSpPr>
        <p:spPr>
          <a:xfrm>
            <a:off x="38163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1" name="Ellipse 310">
            <a:extLst>
              <a:ext uri="{FF2B5EF4-FFF2-40B4-BE49-F238E27FC236}">
                <a16:creationId xmlns:a16="http://schemas.microsoft.com/office/drawing/2014/main" id="{843443A0-4F1F-44EC-8A20-0049FEEF380B}"/>
              </a:ext>
            </a:extLst>
          </p:cNvPr>
          <p:cNvSpPr/>
          <p:nvPr userDrawn="1"/>
        </p:nvSpPr>
        <p:spPr>
          <a:xfrm>
            <a:off x="41402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2" name="Ellipse 311">
            <a:extLst>
              <a:ext uri="{FF2B5EF4-FFF2-40B4-BE49-F238E27FC236}">
                <a16:creationId xmlns:a16="http://schemas.microsoft.com/office/drawing/2014/main" id="{73772D5F-1D24-449E-99DB-8E6C29EE6277}"/>
              </a:ext>
            </a:extLst>
          </p:cNvPr>
          <p:cNvSpPr/>
          <p:nvPr userDrawn="1"/>
        </p:nvSpPr>
        <p:spPr>
          <a:xfrm>
            <a:off x="44640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3" name="Ellipse 312">
            <a:extLst>
              <a:ext uri="{FF2B5EF4-FFF2-40B4-BE49-F238E27FC236}">
                <a16:creationId xmlns:a16="http://schemas.microsoft.com/office/drawing/2014/main" id="{C10A2812-9C96-42BF-8D10-628003F11B7A}"/>
              </a:ext>
            </a:extLst>
          </p:cNvPr>
          <p:cNvSpPr/>
          <p:nvPr userDrawn="1"/>
        </p:nvSpPr>
        <p:spPr>
          <a:xfrm>
            <a:off x="47879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4" name="Ellipse 313">
            <a:extLst>
              <a:ext uri="{FF2B5EF4-FFF2-40B4-BE49-F238E27FC236}">
                <a16:creationId xmlns:a16="http://schemas.microsoft.com/office/drawing/2014/main" id="{C12F3089-6DDE-456C-ACDE-D40180A1AEC2}"/>
              </a:ext>
            </a:extLst>
          </p:cNvPr>
          <p:cNvSpPr/>
          <p:nvPr userDrawn="1"/>
        </p:nvSpPr>
        <p:spPr>
          <a:xfrm>
            <a:off x="51117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5" name="Ellipse 314">
            <a:extLst>
              <a:ext uri="{FF2B5EF4-FFF2-40B4-BE49-F238E27FC236}">
                <a16:creationId xmlns:a16="http://schemas.microsoft.com/office/drawing/2014/main" id="{A5F9E363-216B-48A3-AACC-6C5BED426A56}"/>
              </a:ext>
            </a:extLst>
          </p:cNvPr>
          <p:cNvSpPr/>
          <p:nvPr userDrawn="1"/>
        </p:nvSpPr>
        <p:spPr>
          <a:xfrm>
            <a:off x="54356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6" name="Ellipse 315">
            <a:extLst>
              <a:ext uri="{FF2B5EF4-FFF2-40B4-BE49-F238E27FC236}">
                <a16:creationId xmlns:a16="http://schemas.microsoft.com/office/drawing/2014/main" id="{69F9D096-E8A9-4BB3-A2BB-86CF53EDA136}"/>
              </a:ext>
            </a:extLst>
          </p:cNvPr>
          <p:cNvSpPr/>
          <p:nvPr userDrawn="1"/>
        </p:nvSpPr>
        <p:spPr>
          <a:xfrm>
            <a:off x="57594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7" name="Ellipse 316">
            <a:extLst>
              <a:ext uri="{FF2B5EF4-FFF2-40B4-BE49-F238E27FC236}">
                <a16:creationId xmlns:a16="http://schemas.microsoft.com/office/drawing/2014/main" id="{BDBD7468-9B78-494B-B919-255A927608F6}"/>
              </a:ext>
            </a:extLst>
          </p:cNvPr>
          <p:cNvSpPr/>
          <p:nvPr userDrawn="1"/>
        </p:nvSpPr>
        <p:spPr>
          <a:xfrm>
            <a:off x="60833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8" name="Ellipse 317">
            <a:extLst>
              <a:ext uri="{FF2B5EF4-FFF2-40B4-BE49-F238E27FC236}">
                <a16:creationId xmlns:a16="http://schemas.microsoft.com/office/drawing/2014/main" id="{B887766E-666C-49CB-B114-B535E517F61A}"/>
              </a:ext>
            </a:extLst>
          </p:cNvPr>
          <p:cNvSpPr/>
          <p:nvPr userDrawn="1"/>
        </p:nvSpPr>
        <p:spPr>
          <a:xfrm>
            <a:off x="64071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19" name="Ellipse 318">
            <a:extLst>
              <a:ext uri="{FF2B5EF4-FFF2-40B4-BE49-F238E27FC236}">
                <a16:creationId xmlns:a16="http://schemas.microsoft.com/office/drawing/2014/main" id="{0C82EF95-9D43-40CE-8AFA-7692A5B81AF1}"/>
              </a:ext>
            </a:extLst>
          </p:cNvPr>
          <p:cNvSpPr/>
          <p:nvPr userDrawn="1"/>
        </p:nvSpPr>
        <p:spPr>
          <a:xfrm>
            <a:off x="67310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0" name="Ellipse 319">
            <a:extLst>
              <a:ext uri="{FF2B5EF4-FFF2-40B4-BE49-F238E27FC236}">
                <a16:creationId xmlns:a16="http://schemas.microsoft.com/office/drawing/2014/main" id="{26DE70E5-02E6-4301-A41A-5368AD2239ED}"/>
              </a:ext>
            </a:extLst>
          </p:cNvPr>
          <p:cNvSpPr/>
          <p:nvPr userDrawn="1"/>
        </p:nvSpPr>
        <p:spPr>
          <a:xfrm>
            <a:off x="70548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1" name="Ellipse 320">
            <a:extLst>
              <a:ext uri="{FF2B5EF4-FFF2-40B4-BE49-F238E27FC236}">
                <a16:creationId xmlns:a16="http://schemas.microsoft.com/office/drawing/2014/main" id="{54716477-EB01-4513-AE36-3C93EF93C8C7}"/>
              </a:ext>
            </a:extLst>
          </p:cNvPr>
          <p:cNvSpPr/>
          <p:nvPr userDrawn="1"/>
        </p:nvSpPr>
        <p:spPr>
          <a:xfrm>
            <a:off x="73787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2" name="Ellipse 321">
            <a:extLst>
              <a:ext uri="{FF2B5EF4-FFF2-40B4-BE49-F238E27FC236}">
                <a16:creationId xmlns:a16="http://schemas.microsoft.com/office/drawing/2014/main" id="{83AE9262-1977-464C-BCF7-6D81D3A2BCE2}"/>
              </a:ext>
            </a:extLst>
          </p:cNvPr>
          <p:cNvSpPr/>
          <p:nvPr userDrawn="1"/>
        </p:nvSpPr>
        <p:spPr>
          <a:xfrm>
            <a:off x="77025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3" name="Ellipse 322">
            <a:extLst>
              <a:ext uri="{FF2B5EF4-FFF2-40B4-BE49-F238E27FC236}">
                <a16:creationId xmlns:a16="http://schemas.microsoft.com/office/drawing/2014/main" id="{2C82003A-4FC9-4F84-9490-0A73FF00E97A}"/>
              </a:ext>
            </a:extLst>
          </p:cNvPr>
          <p:cNvSpPr/>
          <p:nvPr userDrawn="1"/>
        </p:nvSpPr>
        <p:spPr>
          <a:xfrm>
            <a:off x="802640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4" name="Ellipse 323">
            <a:extLst>
              <a:ext uri="{FF2B5EF4-FFF2-40B4-BE49-F238E27FC236}">
                <a16:creationId xmlns:a16="http://schemas.microsoft.com/office/drawing/2014/main" id="{FF3DE2DB-B9F8-4B02-A45F-3E05692C9555}"/>
              </a:ext>
            </a:extLst>
          </p:cNvPr>
          <p:cNvSpPr/>
          <p:nvPr userDrawn="1"/>
        </p:nvSpPr>
        <p:spPr>
          <a:xfrm>
            <a:off x="8350250" y="174953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6" name="Ellipse 325">
            <a:extLst>
              <a:ext uri="{FF2B5EF4-FFF2-40B4-BE49-F238E27FC236}">
                <a16:creationId xmlns:a16="http://schemas.microsoft.com/office/drawing/2014/main" id="{1C6DCB61-9F7F-43E8-8C98-329E7FAC01E0}"/>
              </a:ext>
            </a:extLst>
          </p:cNvPr>
          <p:cNvSpPr/>
          <p:nvPr userDrawn="1"/>
        </p:nvSpPr>
        <p:spPr>
          <a:xfrm>
            <a:off x="38163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7" name="Ellipse 326">
            <a:extLst>
              <a:ext uri="{FF2B5EF4-FFF2-40B4-BE49-F238E27FC236}">
                <a16:creationId xmlns:a16="http://schemas.microsoft.com/office/drawing/2014/main" id="{B888505D-E261-42B9-A329-72D6A673F026}"/>
              </a:ext>
            </a:extLst>
          </p:cNvPr>
          <p:cNvSpPr/>
          <p:nvPr userDrawn="1"/>
        </p:nvSpPr>
        <p:spPr>
          <a:xfrm>
            <a:off x="41402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8" name="Ellipse 327">
            <a:extLst>
              <a:ext uri="{FF2B5EF4-FFF2-40B4-BE49-F238E27FC236}">
                <a16:creationId xmlns:a16="http://schemas.microsoft.com/office/drawing/2014/main" id="{DD902AC7-C2BD-4573-80AD-365E19642E29}"/>
              </a:ext>
            </a:extLst>
          </p:cNvPr>
          <p:cNvSpPr/>
          <p:nvPr userDrawn="1"/>
        </p:nvSpPr>
        <p:spPr>
          <a:xfrm>
            <a:off x="44640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2D5A4B30-A053-475A-87E8-092670C55A13}"/>
              </a:ext>
            </a:extLst>
          </p:cNvPr>
          <p:cNvSpPr/>
          <p:nvPr userDrawn="1"/>
        </p:nvSpPr>
        <p:spPr>
          <a:xfrm>
            <a:off x="47879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D8228EB8-7078-4043-B687-9CE08487CEBB}"/>
              </a:ext>
            </a:extLst>
          </p:cNvPr>
          <p:cNvSpPr/>
          <p:nvPr userDrawn="1"/>
        </p:nvSpPr>
        <p:spPr>
          <a:xfrm>
            <a:off x="51117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D2504BBA-6083-4672-AAD5-E788B56A728D}"/>
              </a:ext>
            </a:extLst>
          </p:cNvPr>
          <p:cNvSpPr/>
          <p:nvPr userDrawn="1"/>
        </p:nvSpPr>
        <p:spPr>
          <a:xfrm>
            <a:off x="54356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64C11AA8-0087-4A4E-BEE7-18358D3D1643}"/>
              </a:ext>
            </a:extLst>
          </p:cNvPr>
          <p:cNvSpPr/>
          <p:nvPr userDrawn="1"/>
        </p:nvSpPr>
        <p:spPr>
          <a:xfrm>
            <a:off x="57594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3" name="Ellipse 332">
            <a:extLst>
              <a:ext uri="{FF2B5EF4-FFF2-40B4-BE49-F238E27FC236}">
                <a16:creationId xmlns:a16="http://schemas.microsoft.com/office/drawing/2014/main" id="{3C89A224-F254-4E69-80DD-200448279DCE}"/>
              </a:ext>
            </a:extLst>
          </p:cNvPr>
          <p:cNvSpPr/>
          <p:nvPr userDrawn="1"/>
        </p:nvSpPr>
        <p:spPr>
          <a:xfrm>
            <a:off x="60833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4" name="Ellipse 333">
            <a:extLst>
              <a:ext uri="{FF2B5EF4-FFF2-40B4-BE49-F238E27FC236}">
                <a16:creationId xmlns:a16="http://schemas.microsoft.com/office/drawing/2014/main" id="{CC547E9C-348E-4B01-99DA-3945083F03D7}"/>
              </a:ext>
            </a:extLst>
          </p:cNvPr>
          <p:cNvSpPr/>
          <p:nvPr userDrawn="1"/>
        </p:nvSpPr>
        <p:spPr>
          <a:xfrm>
            <a:off x="64071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5" name="Ellipse 334">
            <a:extLst>
              <a:ext uri="{FF2B5EF4-FFF2-40B4-BE49-F238E27FC236}">
                <a16:creationId xmlns:a16="http://schemas.microsoft.com/office/drawing/2014/main" id="{5B8E3F11-92F2-4A5A-8DD5-F4E1EDD4588B}"/>
              </a:ext>
            </a:extLst>
          </p:cNvPr>
          <p:cNvSpPr/>
          <p:nvPr userDrawn="1"/>
        </p:nvSpPr>
        <p:spPr>
          <a:xfrm>
            <a:off x="67310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6" name="Ellipse 335">
            <a:extLst>
              <a:ext uri="{FF2B5EF4-FFF2-40B4-BE49-F238E27FC236}">
                <a16:creationId xmlns:a16="http://schemas.microsoft.com/office/drawing/2014/main" id="{8E76DF6E-6FDE-459A-A39B-7767B7343C9A}"/>
              </a:ext>
            </a:extLst>
          </p:cNvPr>
          <p:cNvSpPr/>
          <p:nvPr userDrawn="1"/>
        </p:nvSpPr>
        <p:spPr>
          <a:xfrm>
            <a:off x="70548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7" name="Ellipse 336">
            <a:extLst>
              <a:ext uri="{FF2B5EF4-FFF2-40B4-BE49-F238E27FC236}">
                <a16:creationId xmlns:a16="http://schemas.microsoft.com/office/drawing/2014/main" id="{2118CD57-D7A1-4AA5-A0EB-4D96DBC6D333}"/>
              </a:ext>
            </a:extLst>
          </p:cNvPr>
          <p:cNvSpPr/>
          <p:nvPr userDrawn="1"/>
        </p:nvSpPr>
        <p:spPr>
          <a:xfrm>
            <a:off x="73787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8" name="Ellipse 337">
            <a:extLst>
              <a:ext uri="{FF2B5EF4-FFF2-40B4-BE49-F238E27FC236}">
                <a16:creationId xmlns:a16="http://schemas.microsoft.com/office/drawing/2014/main" id="{234ADA51-E03F-480F-9C6C-F3C461F9304B}"/>
              </a:ext>
            </a:extLst>
          </p:cNvPr>
          <p:cNvSpPr/>
          <p:nvPr userDrawn="1"/>
        </p:nvSpPr>
        <p:spPr>
          <a:xfrm>
            <a:off x="77025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39" name="Ellipse 338">
            <a:extLst>
              <a:ext uri="{FF2B5EF4-FFF2-40B4-BE49-F238E27FC236}">
                <a16:creationId xmlns:a16="http://schemas.microsoft.com/office/drawing/2014/main" id="{44D08F77-CA5A-47F6-B3D3-5B7E3B0AB276}"/>
              </a:ext>
            </a:extLst>
          </p:cNvPr>
          <p:cNvSpPr/>
          <p:nvPr userDrawn="1"/>
        </p:nvSpPr>
        <p:spPr>
          <a:xfrm>
            <a:off x="802640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0" name="Ellipse 339">
            <a:extLst>
              <a:ext uri="{FF2B5EF4-FFF2-40B4-BE49-F238E27FC236}">
                <a16:creationId xmlns:a16="http://schemas.microsoft.com/office/drawing/2014/main" id="{69459BA9-9F34-4B51-8BB1-3D9337F6BA4A}"/>
              </a:ext>
            </a:extLst>
          </p:cNvPr>
          <p:cNvSpPr/>
          <p:nvPr userDrawn="1"/>
        </p:nvSpPr>
        <p:spPr>
          <a:xfrm>
            <a:off x="8350250" y="207448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2" name="Ellipse 341">
            <a:extLst>
              <a:ext uri="{FF2B5EF4-FFF2-40B4-BE49-F238E27FC236}">
                <a16:creationId xmlns:a16="http://schemas.microsoft.com/office/drawing/2014/main" id="{B8A4178D-0B6C-41B5-8164-52053BEE941C}"/>
              </a:ext>
            </a:extLst>
          </p:cNvPr>
          <p:cNvSpPr/>
          <p:nvPr userDrawn="1"/>
        </p:nvSpPr>
        <p:spPr>
          <a:xfrm>
            <a:off x="38163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3" name="Ellipse 342">
            <a:extLst>
              <a:ext uri="{FF2B5EF4-FFF2-40B4-BE49-F238E27FC236}">
                <a16:creationId xmlns:a16="http://schemas.microsoft.com/office/drawing/2014/main" id="{DE635D6C-9F98-4B9F-A95F-CC3400596779}"/>
              </a:ext>
            </a:extLst>
          </p:cNvPr>
          <p:cNvSpPr/>
          <p:nvPr userDrawn="1"/>
        </p:nvSpPr>
        <p:spPr>
          <a:xfrm>
            <a:off x="41402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4" name="Ellipse 343">
            <a:extLst>
              <a:ext uri="{FF2B5EF4-FFF2-40B4-BE49-F238E27FC236}">
                <a16:creationId xmlns:a16="http://schemas.microsoft.com/office/drawing/2014/main" id="{26B5ACB1-C507-4823-8BCB-F619BC8BB3D9}"/>
              </a:ext>
            </a:extLst>
          </p:cNvPr>
          <p:cNvSpPr/>
          <p:nvPr userDrawn="1"/>
        </p:nvSpPr>
        <p:spPr>
          <a:xfrm>
            <a:off x="44640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5" name="Ellipse 344">
            <a:extLst>
              <a:ext uri="{FF2B5EF4-FFF2-40B4-BE49-F238E27FC236}">
                <a16:creationId xmlns:a16="http://schemas.microsoft.com/office/drawing/2014/main" id="{B63E0AC2-8468-4B7B-9525-7B7F6F30E01C}"/>
              </a:ext>
            </a:extLst>
          </p:cNvPr>
          <p:cNvSpPr/>
          <p:nvPr userDrawn="1"/>
        </p:nvSpPr>
        <p:spPr>
          <a:xfrm>
            <a:off x="47879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6" name="Ellipse 345">
            <a:extLst>
              <a:ext uri="{FF2B5EF4-FFF2-40B4-BE49-F238E27FC236}">
                <a16:creationId xmlns:a16="http://schemas.microsoft.com/office/drawing/2014/main" id="{03AB031D-7D6F-4B7E-BCCD-AB0B99835649}"/>
              </a:ext>
            </a:extLst>
          </p:cNvPr>
          <p:cNvSpPr/>
          <p:nvPr userDrawn="1"/>
        </p:nvSpPr>
        <p:spPr>
          <a:xfrm>
            <a:off x="51117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7" name="Ellipse 346">
            <a:extLst>
              <a:ext uri="{FF2B5EF4-FFF2-40B4-BE49-F238E27FC236}">
                <a16:creationId xmlns:a16="http://schemas.microsoft.com/office/drawing/2014/main" id="{2C717FCE-50A8-4F5B-8A4F-2E3DE9B31CE3}"/>
              </a:ext>
            </a:extLst>
          </p:cNvPr>
          <p:cNvSpPr/>
          <p:nvPr userDrawn="1"/>
        </p:nvSpPr>
        <p:spPr>
          <a:xfrm>
            <a:off x="54356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8" name="Ellipse 347">
            <a:extLst>
              <a:ext uri="{FF2B5EF4-FFF2-40B4-BE49-F238E27FC236}">
                <a16:creationId xmlns:a16="http://schemas.microsoft.com/office/drawing/2014/main" id="{D1E58C2A-EA09-4F58-A102-FB99D9E7D3A4}"/>
              </a:ext>
            </a:extLst>
          </p:cNvPr>
          <p:cNvSpPr/>
          <p:nvPr userDrawn="1"/>
        </p:nvSpPr>
        <p:spPr>
          <a:xfrm>
            <a:off x="57594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49" name="Ellipse 348">
            <a:extLst>
              <a:ext uri="{FF2B5EF4-FFF2-40B4-BE49-F238E27FC236}">
                <a16:creationId xmlns:a16="http://schemas.microsoft.com/office/drawing/2014/main" id="{EA7FBB84-5B9A-45F3-96B0-D16648ABA1E6}"/>
              </a:ext>
            </a:extLst>
          </p:cNvPr>
          <p:cNvSpPr/>
          <p:nvPr userDrawn="1"/>
        </p:nvSpPr>
        <p:spPr>
          <a:xfrm>
            <a:off x="60833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0" name="Ellipse 349">
            <a:extLst>
              <a:ext uri="{FF2B5EF4-FFF2-40B4-BE49-F238E27FC236}">
                <a16:creationId xmlns:a16="http://schemas.microsoft.com/office/drawing/2014/main" id="{8FB1874B-2BCC-4DC1-B703-D4C97E1B5690}"/>
              </a:ext>
            </a:extLst>
          </p:cNvPr>
          <p:cNvSpPr/>
          <p:nvPr userDrawn="1"/>
        </p:nvSpPr>
        <p:spPr>
          <a:xfrm>
            <a:off x="64071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1" name="Ellipse 350">
            <a:extLst>
              <a:ext uri="{FF2B5EF4-FFF2-40B4-BE49-F238E27FC236}">
                <a16:creationId xmlns:a16="http://schemas.microsoft.com/office/drawing/2014/main" id="{857180D0-7CAB-4F88-B494-8DF4EB8815B4}"/>
              </a:ext>
            </a:extLst>
          </p:cNvPr>
          <p:cNvSpPr/>
          <p:nvPr userDrawn="1"/>
        </p:nvSpPr>
        <p:spPr>
          <a:xfrm>
            <a:off x="67310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2" name="Ellipse 351">
            <a:extLst>
              <a:ext uri="{FF2B5EF4-FFF2-40B4-BE49-F238E27FC236}">
                <a16:creationId xmlns:a16="http://schemas.microsoft.com/office/drawing/2014/main" id="{FF13A01C-AD40-4E11-8D8C-80AB4D43EE27}"/>
              </a:ext>
            </a:extLst>
          </p:cNvPr>
          <p:cNvSpPr/>
          <p:nvPr userDrawn="1"/>
        </p:nvSpPr>
        <p:spPr>
          <a:xfrm>
            <a:off x="70548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3" name="Ellipse 352">
            <a:extLst>
              <a:ext uri="{FF2B5EF4-FFF2-40B4-BE49-F238E27FC236}">
                <a16:creationId xmlns:a16="http://schemas.microsoft.com/office/drawing/2014/main" id="{1E71C0C6-0AB6-49B3-8574-2895FF73EB24}"/>
              </a:ext>
            </a:extLst>
          </p:cNvPr>
          <p:cNvSpPr/>
          <p:nvPr userDrawn="1"/>
        </p:nvSpPr>
        <p:spPr>
          <a:xfrm>
            <a:off x="73787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4" name="Ellipse 353">
            <a:extLst>
              <a:ext uri="{FF2B5EF4-FFF2-40B4-BE49-F238E27FC236}">
                <a16:creationId xmlns:a16="http://schemas.microsoft.com/office/drawing/2014/main" id="{33FD7927-062F-48EA-A5DC-3BE71A90BAF0}"/>
              </a:ext>
            </a:extLst>
          </p:cNvPr>
          <p:cNvSpPr/>
          <p:nvPr userDrawn="1"/>
        </p:nvSpPr>
        <p:spPr>
          <a:xfrm>
            <a:off x="77025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5" name="Ellipse 354">
            <a:extLst>
              <a:ext uri="{FF2B5EF4-FFF2-40B4-BE49-F238E27FC236}">
                <a16:creationId xmlns:a16="http://schemas.microsoft.com/office/drawing/2014/main" id="{E559E33C-701B-4207-8DD7-DA4D86874498}"/>
              </a:ext>
            </a:extLst>
          </p:cNvPr>
          <p:cNvSpPr/>
          <p:nvPr userDrawn="1"/>
        </p:nvSpPr>
        <p:spPr>
          <a:xfrm>
            <a:off x="802640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6" name="Ellipse 355">
            <a:extLst>
              <a:ext uri="{FF2B5EF4-FFF2-40B4-BE49-F238E27FC236}">
                <a16:creationId xmlns:a16="http://schemas.microsoft.com/office/drawing/2014/main" id="{E1A35483-9E68-4069-A57C-DF85F2881E93}"/>
              </a:ext>
            </a:extLst>
          </p:cNvPr>
          <p:cNvSpPr/>
          <p:nvPr userDrawn="1"/>
        </p:nvSpPr>
        <p:spPr>
          <a:xfrm>
            <a:off x="8350250" y="239942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8" name="Ellipse 357">
            <a:extLst>
              <a:ext uri="{FF2B5EF4-FFF2-40B4-BE49-F238E27FC236}">
                <a16:creationId xmlns:a16="http://schemas.microsoft.com/office/drawing/2014/main" id="{3D21B7AF-FE1C-49AC-AF12-4613C7BA78F2}"/>
              </a:ext>
            </a:extLst>
          </p:cNvPr>
          <p:cNvSpPr/>
          <p:nvPr userDrawn="1"/>
        </p:nvSpPr>
        <p:spPr>
          <a:xfrm>
            <a:off x="38163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59" name="Ellipse 358">
            <a:extLst>
              <a:ext uri="{FF2B5EF4-FFF2-40B4-BE49-F238E27FC236}">
                <a16:creationId xmlns:a16="http://schemas.microsoft.com/office/drawing/2014/main" id="{D4AEBC3E-D9C4-47EE-AFD4-017BB11604FE}"/>
              </a:ext>
            </a:extLst>
          </p:cNvPr>
          <p:cNvSpPr/>
          <p:nvPr userDrawn="1"/>
        </p:nvSpPr>
        <p:spPr>
          <a:xfrm>
            <a:off x="41402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0" name="Ellipse 359">
            <a:extLst>
              <a:ext uri="{FF2B5EF4-FFF2-40B4-BE49-F238E27FC236}">
                <a16:creationId xmlns:a16="http://schemas.microsoft.com/office/drawing/2014/main" id="{68DE156D-5C46-40F9-A49F-D3A0638496D0}"/>
              </a:ext>
            </a:extLst>
          </p:cNvPr>
          <p:cNvSpPr/>
          <p:nvPr userDrawn="1"/>
        </p:nvSpPr>
        <p:spPr>
          <a:xfrm>
            <a:off x="44640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1" name="Ellipse 360">
            <a:extLst>
              <a:ext uri="{FF2B5EF4-FFF2-40B4-BE49-F238E27FC236}">
                <a16:creationId xmlns:a16="http://schemas.microsoft.com/office/drawing/2014/main" id="{67C23BEB-3EC6-48F9-B4A4-149D39CDB11C}"/>
              </a:ext>
            </a:extLst>
          </p:cNvPr>
          <p:cNvSpPr/>
          <p:nvPr userDrawn="1"/>
        </p:nvSpPr>
        <p:spPr>
          <a:xfrm>
            <a:off x="47879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2" name="Ellipse 361">
            <a:extLst>
              <a:ext uri="{FF2B5EF4-FFF2-40B4-BE49-F238E27FC236}">
                <a16:creationId xmlns:a16="http://schemas.microsoft.com/office/drawing/2014/main" id="{8F306041-AC9D-404A-AF03-34695760991C}"/>
              </a:ext>
            </a:extLst>
          </p:cNvPr>
          <p:cNvSpPr/>
          <p:nvPr userDrawn="1"/>
        </p:nvSpPr>
        <p:spPr>
          <a:xfrm>
            <a:off x="51117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3" name="Ellipse 362">
            <a:extLst>
              <a:ext uri="{FF2B5EF4-FFF2-40B4-BE49-F238E27FC236}">
                <a16:creationId xmlns:a16="http://schemas.microsoft.com/office/drawing/2014/main" id="{5C4C2FB5-7920-4868-BE13-AFA076BC881E}"/>
              </a:ext>
            </a:extLst>
          </p:cNvPr>
          <p:cNvSpPr/>
          <p:nvPr userDrawn="1"/>
        </p:nvSpPr>
        <p:spPr>
          <a:xfrm>
            <a:off x="54356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4" name="Ellipse 363">
            <a:extLst>
              <a:ext uri="{FF2B5EF4-FFF2-40B4-BE49-F238E27FC236}">
                <a16:creationId xmlns:a16="http://schemas.microsoft.com/office/drawing/2014/main" id="{13D156CD-3A45-4EC7-A371-9802F7040B33}"/>
              </a:ext>
            </a:extLst>
          </p:cNvPr>
          <p:cNvSpPr/>
          <p:nvPr userDrawn="1"/>
        </p:nvSpPr>
        <p:spPr>
          <a:xfrm>
            <a:off x="57594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5" name="Ellipse 364">
            <a:extLst>
              <a:ext uri="{FF2B5EF4-FFF2-40B4-BE49-F238E27FC236}">
                <a16:creationId xmlns:a16="http://schemas.microsoft.com/office/drawing/2014/main" id="{553F989F-6525-43AC-A21F-0E631F6AA39A}"/>
              </a:ext>
            </a:extLst>
          </p:cNvPr>
          <p:cNvSpPr/>
          <p:nvPr userDrawn="1"/>
        </p:nvSpPr>
        <p:spPr>
          <a:xfrm>
            <a:off x="60833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6" name="Ellipse 365">
            <a:extLst>
              <a:ext uri="{FF2B5EF4-FFF2-40B4-BE49-F238E27FC236}">
                <a16:creationId xmlns:a16="http://schemas.microsoft.com/office/drawing/2014/main" id="{18009378-989C-488C-8548-3BAB395657FC}"/>
              </a:ext>
            </a:extLst>
          </p:cNvPr>
          <p:cNvSpPr/>
          <p:nvPr userDrawn="1"/>
        </p:nvSpPr>
        <p:spPr>
          <a:xfrm>
            <a:off x="64071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7" name="Ellipse 366">
            <a:extLst>
              <a:ext uri="{FF2B5EF4-FFF2-40B4-BE49-F238E27FC236}">
                <a16:creationId xmlns:a16="http://schemas.microsoft.com/office/drawing/2014/main" id="{086218F5-56FC-4F1C-8FAE-B6A0D1FF1149}"/>
              </a:ext>
            </a:extLst>
          </p:cNvPr>
          <p:cNvSpPr/>
          <p:nvPr userDrawn="1"/>
        </p:nvSpPr>
        <p:spPr>
          <a:xfrm>
            <a:off x="67310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8" name="Ellipse 367">
            <a:extLst>
              <a:ext uri="{FF2B5EF4-FFF2-40B4-BE49-F238E27FC236}">
                <a16:creationId xmlns:a16="http://schemas.microsoft.com/office/drawing/2014/main" id="{325320EE-96C8-4D50-BC47-A53B4C75C843}"/>
              </a:ext>
            </a:extLst>
          </p:cNvPr>
          <p:cNvSpPr/>
          <p:nvPr userDrawn="1"/>
        </p:nvSpPr>
        <p:spPr>
          <a:xfrm>
            <a:off x="70548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69" name="Ellipse 368">
            <a:extLst>
              <a:ext uri="{FF2B5EF4-FFF2-40B4-BE49-F238E27FC236}">
                <a16:creationId xmlns:a16="http://schemas.microsoft.com/office/drawing/2014/main" id="{9B313467-AE7A-4E93-845E-2B2C96358E86}"/>
              </a:ext>
            </a:extLst>
          </p:cNvPr>
          <p:cNvSpPr/>
          <p:nvPr userDrawn="1"/>
        </p:nvSpPr>
        <p:spPr>
          <a:xfrm>
            <a:off x="73787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0" name="Ellipse 369">
            <a:extLst>
              <a:ext uri="{FF2B5EF4-FFF2-40B4-BE49-F238E27FC236}">
                <a16:creationId xmlns:a16="http://schemas.microsoft.com/office/drawing/2014/main" id="{29F9C962-8939-4E8C-9689-35B536665E5C}"/>
              </a:ext>
            </a:extLst>
          </p:cNvPr>
          <p:cNvSpPr/>
          <p:nvPr userDrawn="1"/>
        </p:nvSpPr>
        <p:spPr>
          <a:xfrm>
            <a:off x="77025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1" name="Ellipse 370">
            <a:extLst>
              <a:ext uri="{FF2B5EF4-FFF2-40B4-BE49-F238E27FC236}">
                <a16:creationId xmlns:a16="http://schemas.microsoft.com/office/drawing/2014/main" id="{02A9295B-7F18-4C17-BE61-93915E4E4CB8}"/>
              </a:ext>
            </a:extLst>
          </p:cNvPr>
          <p:cNvSpPr/>
          <p:nvPr userDrawn="1"/>
        </p:nvSpPr>
        <p:spPr>
          <a:xfrm>
            <a:off x="802640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2" name="Ellipse 371">
            <a:extLst>
              <a:ext uri="{FF2B5EF4-FFF2-40B4-BE49-F238E27FC236}">
                <a16:creationId xmlns:a16="http://schemas.microsoft.com/office/drawing/2014/main" id="{F104A0FD-7649-4F49-A0F1-D34385A71BEC}"/>
              </a:ext>
            </a:extLst>
          </p:cNvPr>
          <p:cNvSpPr/>
          <p:nvPr userDrawn="1"/>
        </p:nvSpPr>
        <p:spPr>
          <a:xfrm>
            <a:off x="8350250" y="272437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4" name="Ellipse 373">
            <a:extLst>
              <a:ext uri="{FF2B5EF4-FFF2-40B4-BE49-F238E27FC236}">
                <a16:creationId xmlns:a16="http://schemas.microsoft.com/office/drawing/2014/main" id="{1477A101-1912-4443-9625-6E80DAA8AD43}"/>
              </a:ext>
            </a:extLst>
          </p:cNvPr>
          <p:cNvSpPr/>
          <p:nvPr userDrawn="1"/>
        </p:nvSpPr>
        <p:spPr>
          <a:xfrm>
            <a:off x="38163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5" name="Ellipse 374">
            <a:extLst>
              <a:ext uri="{FF2B5EF4-FFF2-40B4-BE49-F238E27FC236}">
                <a16:creationId xmlns:a16="http://schemas.microsoft.com/office/drawing/2014/main" id="{E94C493E-C28A-4799-B6DD-698078CB2E2F}"/>
              </a:ext>
            </a:extLst>
          </p:cNvPr>
          <p:cNvSpPr/>
          <p:nvPr userDrawn="1"/>
        </p:nvSpPr>
        <p:spPr>
          <a:xfrm>
            <a:off x="41402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6" name="Ellipse 375">
            <a:extLst>
              <a:ext uri="{FF2B5EF4-FFF2-40B4-BE49-F238E27FC236}">
                <a16:creationId xmlns:a16="http://schemas.microsoft.com/office/drawing/2014/main" id="{B97F14DB-EE90-4875-937C-FC9432D7B375}"/>
              </a:ext>
            </a:extLst>
          </p:cNvPr>
          <p:cNvSpPr/>
          <p:nvPr userDrawn="1"/>
        </p:nvSpPr>
        <p:spPr>
          <a:xfrm>
            <a:off x="44640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7" name="Ellipse 376">
            <a:extLst>
              <a:ext uri="{FF2B5EF4-FFF2-40B4-BE49-F238E27FC236}">
                <a16:creationId xmlns:a16="http://schemas.microsoft.com/office/drawing/2014/main" id="{46A15C3D-E0E1-4257-AADA-DA2097FEF59E}"/>
              </a:ext>
            </a:extLst>
          </p:cNvPr>
          <p:cNvSpPr/>
          <p:nvPr userDrawn="1"/>
        </p:nvSpPr>
        <p:spPr>
          <a:xfrm>
            <a:off x="47879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8" name="Ellipse 377">
            <a:extLst>
              <a:ext uri="{FF2B5EF4-FFF2-40B4-BE49-F238E27FC236}">
                <a16:creationId xmlns:a16="http://schemas.microsoft.com/office/drawing/2014/main" id="{F88D21D2-B153-4DF4-86A5-3AE3FA71DD3C}"/>
              </a:ext>
            </a:extLst>
          </p:cNvPr>
          <p:cNvSpPr/>
          <p:nvPr userDrawn="1"/>
        </p:nvSpPr>
        <p:spPr>
          <a:xfrm>
            <a:off x="51117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79" name="Ellipse 378">
            <a:extLst>
              <a:ext uri="{FF2B5EF4-FFF2-40B4-BE49-F238E27FC236}">
                <a16:creationId xmlns:a16="http://schemas.microsoft.com/office/drawing/2014/main" id="{0E73172B-4774-42A9-ADC7-BD1440C78E36}"/>
              </a:ext>
            </a:extLst>
          </p:cNvPr>
          <p:cNvSpPr/>
          <p:nvPr userDrawn="1"/>
        </p:nvSpPr>
        <p:spPr>
          <a:xfrm>
            <a:off x="54356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0" name="Ellipse 379">
            <a:extLst>
              <a:ext uri="{FF2B5EF4-FFF2-40B4-BE49-F238E27FC236}">
                <a16:creationId xmlns:a16="http://schemas.microsoft.com/office/drawing/2014/main" id="{C5B34282-387B-4C70-B551-6B2B2BEB7E0A}"/>
              </a:ext>
            </a:extLst>
          </p:cNvPr>
          <p:cNvSpPr/>
          <p:nvPr userDrawn="1"/>
        </p:nvSpPr>
        <p:spPr>
          <a:xfrm>
            <a:off x="57594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1" name="Ellipse 380">
            <a:extLst>
              <a:ext uri="{FF2B5EF4-FFF2-40B4-BE49-F238E27FC236}">
                <a16:creationId xmlns:a16="http://schemas.microsoft.com/office/drawing/2014/main" id="{785A7CF3-5370-426F-977B-3E1B1F9D991E}"/>
              </a:ext>
            </a:extLst>
          </p:cNvPr>
          <p:cNvSpPr/>
          <p:nvPr userDrawn="1"/>
        </p:nvSpPr>
        <p:spPr>
          <a:xfrm>
            <a:off x="60833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2" name="Ellipse 381">
            <a:extLst>
              <a:ext uri="{FF2B5EF4-FFF2-40B4-BE49-F238E27FC236}">
                <a16:creationId xmlns:a16="http://schemas.microsoft.com/office/drawing/2014/main" id="{2518EB33-1986-4CE1-B7EB-A8685BCDB709}"/>
              </a:ext>
            </a:extLst>
          </p:cNvPr>
          <p:cNvSpPr/>
          <p:nvPr userDrawn="1"/>
        </p:nvSpPr>
        <p:spPr>
          <a:xfrm>
            <a:off x="64071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3" name="Ellipse 382">
            <a:extLst>
              <a:ext uri="{FF2B5EF4-FFF2-40B4-BE49-F238E27FC236}">
                <a16:creationId xmlns:a16="http://schemas.microsoft.com/office/drawing/2014/main" id="{698FD947-9EC9-4A4A-81A7-0B65477F1901}"/>
              </a:ext>
            </a:extLst>
          </p:cNvPr>
          <p:cNvSpPr/>
          <p:nvPr userDrawn="1"/>
        </p:nvSpPr>
        <p:spPr>
          <a:xfrm>
            <a:off x="67310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4" name="Ellipse 383">
            <a:extLst>
              <a:ext uri="{FF2B5EF4-FFF2-40B4-BE49-F238E27FC236}">
                <a16:creationId xmlns:a16="http://schemas.microsoft.com/office/drawing/2014/main" id="{70970B25-91DA-412F-B361-E39F507D2FF2}"/>
              </a:ext>
            </a:extLst>
          </p:cNvPr>
          <p:cNvSpPr/>
          <p:nvPr userDrawn="1"/>
        </p:nvSpPr>
        <p:spPr>
          <a:xfrm>
            <a:off x="70548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5" name="Ellipse 384">
            <a:extLst>
              <a:ext uri="{FF2B5EF4-FFF2-40B4-BE49-F238E27FC236}">
                <a16:creationId xmlns:a16="http://schemas.microsoft.com/office/drawing/2014/main" id="{153C585F-70E2-41FF-BA92-974935D2244F}"/>
              </a:ext>
            </a:extLst>
          </p:cNvPr>
          <p:cNvSpPr/>
          <p:nvPr userDrawn="1"/>
        </p:nvSpPr>
        <p:spPr>
          <a:xfrm>
            <a:off x="73787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6" name="Ellipse 385">
            <a:extLst>
              <a:ext uri="{FF2B5EF4-FFF2-40B4-BE49-F238E27FC236}">
                <a16:creationId xmlns:a16="http://schemas.microsoft.com/office/drawing/2014/main" id="{BC81B48E-E365-4ACA-BC4C-8B7197D13775}"/>
              </a:ext>
            </a:extLst>
          </p:cNvPr>
          <p:cNvSpPr/>
          <p:nvPr userDrawn="1"/>
        </p:nvSpPr>
        <p:spPr>
          <a:xfrm>
            <a:off x="77025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7" name="Ellipse 386">
            <a:extLst>
              <a:ext uri="{FF2B5EF4-FFF2-40B4-BE49-F238E27FC236}">
                <a16:creationId xmlns:a16="http://schemas.microsoft.com/office/drawing/2014/main" id="{F07D4527-4A59-44EC-BDDA-66537A64E527}"/>
              </a:ext>
            </a:extLst>
          </p:cNvPr>
          <p:cNvSpPr/>
          <p:nvPr userDrawn="1"/>
        </p:nvSpPr>
        <p:spPr>
          <a:xfrm>
            <a:off x="802640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88" name="Ellipse 387">
            <a:extLst>
              <a:ext uri="{FF2B5EF4-FFF2-40B4-BE49-F238E27FC236}">
                <a16:creationId xmlns:a16="http://schemas.microsoft.com/office/drawing/2014/main" id="{6149CBDB-578B-493C-AAAE-3B9DC43594B1}"/>
              </a:ext>
            </a:extLst>
          </p:cNvPr>
          <p:cNvSpPr/>
          <p:nvPr userDrawn="1"/>
        </p:nvSpPr>
        <p:spPr>
          <a:xfrm>
            <a:off x="8350250" y="304931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0" name="Ellipse 389">
            <a:extLst>
              <a:ext uri="{FF2B5EF4-FFF2-40B4-BE49-F238E27FC236}">
                <a16:creationId xmlns:a16="http://schemas.microsoft.com/office/drawing/2014/main" id="{559846A4-5DB5-4069-A872-01D78DDDCFD3}"/>
              </a:ext>
            </a:extLst>
          </p:cNvPr>
          <p:cNvSpPr/>
          <p:nvPr userDrawn="1"/>
        </p:nvSpPr>
        <p:spPr>
          <a:xfrm>
            <a:off x="38163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1" name="Ellipse 390">
            <a:extLst>
              <a:ext uri="{FF2B5EF4-FFF2-40B4-BE49-F238E27FC236}">
                <a16:creationId xmlns:a16="http://schemas.microsoft.com/office/drawing/2014/main" id="{9F499FFF-DE66-4055-BD0E-C7F74F135265}"/>
              </a:ext>
            </a:extLst>
          </p:cNvPr>
          <p:cNvSpPr/>
          <p:nvPr userDrawn="1"/>
        </p:nvSpPr>
        <p:spPr>
          <a:xfrm>
            <a:off x="41402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2" name="Ellipse 391">
            <a:extLst>
              <a:ext uri="{FF2B5EF4-FFF2-40B4-BE49-F238E27FC236}">
                <a16:creationId xmlns:a16="http://schemas.microsoft.com/office/drawing/2014/main" id="{DC2EEE28-6AE0-4C1F-BB09-06F3F6021BFC}"/>
              </a:ext>
            </a:extLst>
          </p:cNvPr>
          <p:cNvSpPr/>
          <p:nvPr userDrawn="1"/>
        </p:nvSpPr>
        <p:spPr>
          <a:xfrm>
            <a:off x="44640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3" name="Ellipse 392">
            <a:extLst>
              <a:ext uri="{FF2B5EF4-FFF2-40B4-BE49-F238E27FC236}">
                <a16:creationId xmlns:a16="http://schemas.microsoft.com/office/drawing/2014/main" id="{DF2BEE46-3155-40B3-9EE2-EFFD73ECEA4E}"/>
              </a:ext>
            </a:extLst>
          </p:cNvPr>
          <p:cNvSpPr/>
          <p:nvPr userDrawn="1"/>
        </p:nvSpPr>
        <p:spPr>
          <a:xfrm>
            <a:off x="47879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4" name="Ellipse 393">
            <a:extLst>
              <a:ext uri="{FF2B5EF4-FFF2-40B4-BE49-F238E27FC236}">
                <a16:creationId xmlns:a16="http://schemas.microsoft.com/office/drawing/2014/main" id="{1C0EFFF9-B041-4066-AA05-E17DBD280828}"/>
              </a:ext>
            </a:extLst>
          </p:cNvPr>
          <p:cNvSpPr/>
          <p:nvPr userDrawn="1"/>
        </p:nvSpPr>
        <p:spPr>
          <a:xfrm>
            <a:off x="51117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5" name="Ellipse 394">
            <a:extLst>
              <a:ext uri="{FF2B5EF4-FFF2-40B4-BE49-F238E27FC236}">
                <a16:creationId xmlns:a16="http://schemas.microsoft.com/office/drawing/2014/main" id="{02854C52-E245-44A8-803A-5F9B394093DA}"/>
              </a:ext>
            </a:extLst>
          </p:cNvPr>
          <p:cNvSpPr/>
          <p:nvPr userDrawn="1"/>
        </p:nvSpPr>
        <p:spPr>
          <a:xfrm>
            <a:off x="54356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6" name="Ellipse 395">
            <a:extLst>
              <a:ext uri="{FF2B5EF4-FFF2-40B4-BE49-F238E27FC236}">
                <a16:creationId xmlns:a16="http://schemas.microsoft.com/office/drawing/2014/main" id="{09D060BE-50F5-40E3-A633-A526DD3A35C6}"/>
              </a:ext>
            </a:extLst>
          </p:cNvPr>
          <p:cNvSpPr/>
          <p:nvPr userDrawn="1"/>
        </p:nvSpPr>
        <p:spPr>
          <a:xfrm>
            <a:off x="57594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7" name="Ellipse 396">
            <a:extLst>
              <a:ext uri="{FF2B5EF4-FFF2-40B4-BE49-F238E27FC236}">
                <a16:creationId xmlns:a16="http://schemas.microsoft.com/office/drawing/2014/main" id="{24D7FBC0-8CBE-47F5-B29B-8DCF5D9BA359}"/>
              </a:ext>
            </a:extLst>
          </p:cNvPr>
          <p:cNvSpPr/>
          <p:nvPr userDrawn="1"/>
        </p:nvSpPr>
        <p:spPr>
          <a:xfrm>
            <a:off x="60833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8" name="Ellipse 397">
            <a:extLst>
              <a:ext uri="{FF2B5EF4-FFF2-40B4-BE49-F238E27FC236}">
                <a16:creationId xmlns:a16="http://schemas.microsoft.com/office/drawing/2014/main" id="{596BC815-5D1A-4196-81BA-1D6F1B703BC7}"/>
              </a:ext>
            </a:extLst>
          </p:cNvPr>
          <p:cNvSpPr/>
          <p:nvPr userDrawn="1"/>
        </p:nvSpPr>
        <p:spPr>
          <a:xfrm>
            <a:off x="64071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399" name="Ellipse 398">
            <a:extLst>
              <a:ext uri="{FF2B5EF4-FFF2-40B4-BE49-F238E27FC236}">
                <a16:creationId xmlns:a16="http://schemas.microsoft.com/office/drawing/2014/main" id="{2F829875-8C50-49E7-A4C4-234F11E9A5E7}"/>
              </a:ext>
            </a:extLst>
          </p:cNvPr>
          <p:cNvSpPr/>
          <p:nvPr userDrawn="1"/>
        </p:nvSpPr>
        <p:spPr>
          <a:xfrm>
            <a:off x="67310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0" name="Ellipse 399">
            <a:extLst>
              <a:ext uri="{FF2B5EF4-FFF2-40B4-BE49-F238E27FC236}">
                <a16:creationId xmlns:a16="http://schemas.microsoft.com/office/drawing/2014/main" id="{3C199160-C5A8-4ACC-8A6B-13BD1084C552}"/>
              </a:ext>
            </a:extLst>
          </p:cNvPr>
          <p:cNvSpPr/>
          <p:nvPr userDrawn="1"/>
        </p:nvSpPr>
        <p:spPr>
          <a:xfrm>
            <a:off x="70548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1" name="Ellipse 400">
            <a:extLst>
              <a:ext uri="{FF2B5EF4-FFF2-40B4-BE49-F238E27FC236}">
                <a16:creationId xmlns:a16="http://schemas.microsoft.com/office/drawing/2014/main" id="{F2379465-1B1E-4BCA-85A2-9F75D34E8F30}"/>
              </a:ext>
            </a:extLst>
          </p:cNvPr>
          <p:cNvSpPr/>
          <p:nvPr userDrawn="1"/>
        </p:nvSpPr>
        <p:spPr>
          <a:xfrm>
            <a:off x="73787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2" name="Ellipse 401">
            <a:extLst>
              <a:ext uri="{FF2B5EF4-FFF2-40B4-BE49-F238E27FC236}">
                <a16:creationId xmlns:a16="http://schemas.microsoft.com/office/drawing/2014/main" id="{B66838C1-A003-423F-B677-2795BA4D7E62}"/>
              </a:ext>
            </a:extLst>
          </p:cNvPr>
          <p:cNvSpPr/>
          <p:nvPr userDrawn="1"/>
        </p:nvSpPr>
        <p:spPr>
          <a:xfrm>
            <a:off x="77025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3" name="Ellipse 402">
            <a:extLst>
              <a:ext uri="{FF2B5EF4-FFF2-40B4-BE49-F238E27FC236}">
                <a16:creationId xmlns:a16="http://schemas.microsoft.com/office/drawing/2014/main" id="{CF9726F4-F83C-408D-8DD5-6F1CAF8D3199}"/>
              </a:ext>
            </a:extLst>
          </p:cNvPr>
          <p:cNvSpPr/>
          <p:nvPr userDrawn="1"/>
        </p:nvSpPr>
        <p:spPr>
          <a:xfrm>
            <a:off x="802640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4" name="Ellipse 403">
            <a:extLst>
              <a:ext uri="{FF2B5EF4-FFF2-40B4-BE49-F238E27FC236}">
                <a16:creationId xmlns:a16="http://schemas.microsoft.com/office/drawing/2014/main" id="{9063C449-2864-4BC7-96AA-6AA2568D4BAD}"/>
              </a:ext>
            </a:extLst>
          </p:cNvPr>
          <p:cNvSpPr/>
          <p:nvPr userDrawn="1"/>
        </p:nvSpPr>
        <p:spPr>
          <a:xfrm>
            <a:off x="8350250" y="3374260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6" name="Ellipse 405">
            <a:extLst>
              <a:ext uri="{FF2B5EF4-FFF2-40B4-BE49-F238E27FC236}">
                <a16:creationId xmlns:a16="http://schemas.microsoft.com/office/drawing/2014/main" id="{8A6B40AE-168C-481D-9A13-B4CF066DEE51}"/>
              </a:ext>
            </a:extLst>
          </p:cNvPr>
          <p:cNvSpPr/>
          <p:nvPr userDrawn="1"/>
        </p:nvSpPr>
        <p:spPr>
          <a:xfrm>
            <a:off x="38163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7" name="Ellipse 406">
            <a:extLst>
              <a:ext uri="{FF2B5EF4-FFF2-40B4-BE49-F238E27FC236}">
                <a16:creationId xmlns:a16="http://schemas.microsoft.com/office/drawing/2014/main" id="{E1B827A1-8F69-4ADF-8353-73A4CC967746}"/>
              </a:ext>
            </a:extLst>
          </p:cNvPr>
          <p:cNvSpPr/>
          <p:nvPr userDrawn="1"/>
        </p:nvSpPr>
        <p:spPr>
          <a:xfrm>
            <a:off x="41402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8" name="Ellipse 407">
            <a:extLst>
              <a:ext uri="{FF2B5EF4-FFF2-40B4-BE49-F238E27FC236}">
                <a16:creationId xmlns:a16="http://schemas.microsoft.com/office/drawing/2014/main" id="{279B83BD-5D40-4128-B931-0E9F939C2D14}"/>
              </a:ext>
            </a:extLst>
          </p:cNvPr>
          <p:cNvSpPr/>
          <p:nvPr userDrawn="1"/>
        </p:nvSpPr>
        <p:spPr>
          <a:xfrm>
            <a:off x="44640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09" name="Ellipse 408">
            <a:extLst>
              <a:ext uri="{FF2B5EF4-FFF2-40B4-BE49-F238E27FC236}">
                <a16:creationId xmlns:a16="http://schemas.microsoft.com/office/drawing/2014/main" id="{5A73B623-6D88-4BB0-BEB1-A6FB49601640}"/>
              </a:ext>
            </a:extLst>
          </p:cNvPr>
          <p:cNvSpPr/>
          <p:nvPr userDrawn="1"/>
        </p:nvSpPr>
        <p:spPr>
          <a:xfrm>
            <a:off x="47879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0" name="Ellipse 409">
            <a:extLst>
              <a:ext uri="{FF2B5EF4-FFF2-40B4-BE49-F238E27FC236}">
                <a16:creationId xmlns:a16="http://schemas.microsoft.com/office/drawing/2014/main" id="{623FEAC8-92A1-479D-8F57-6685C3AC1903}"/>
              </a:ext>
            </a:extLst>
          </p:cNvPr>
          <p:cNvSpPr/>
          <p:nvPr userDrawn="1"/>
        </p:nvSpPr>
        <p:spPr>
          <a:xfrm>
            <a:off x="51117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1" name="Ellipse 410">
            <a:extLst>
              <a:ext uri="{FF2B5EF4-FFF2-40B4-BE49-F238E27FC236}">
                <a16:creationId xmlns:a16="http://schemas.microsoft.com/office/drawing/2014/main" id="{F73E49C1-E071-4B24-A2F6-FE7B5BDD0AD9}"/>
              </a:ext>
            </a:extLst>
          </p:cNvPr>
          <p:cNvSpPr/>
          <p:nvPr userDrawn="1"/>
        </p:nvSpPr>
        <p:spPr>
          <a:xfrm>
            <a:off x="54356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2" name="Ellipse 411">
            <a:extLst>
              <a:ext uri="{FF2B5EF4-FFF2-40B4-BE49-F238E27FC236}">
                <a16:creationId xmlns:a16="http://schemas.microsoft.com/office/drawing/2014/main" id="{6007F88D-BB55-4A7A-A0F9-D76153274ED2}"/>
              </a:ext>
            </a:extLst>
          </p:cNvPr>
          <p:cNvSpPr/>
          <p:nvPr userDrawn="1"/>
        </p:nvSpPr>
        <p:spPr>
          <a:xfrm>
            <a:off x="57594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3" name="Ellipse 412">
            <a:extLst>
              <a:ext uri="{FF2B5EF4-FFF2-40B4-BE49-F238E27FC236}">
                <a16:creationId xmlns:a16="http://schemas.microsoft.com/office/drawing/2014/main" id="{B79F3116-5D01-4300-86DC-A1A46B6EC706}"/>
              </a:ext>
            </a:extLst>
          </p:cNvPr>
          <p:cNvSpPr/>
          <p:nvPr userDrawn="1"/>
        </p:nvSpPr>
        <p:spPr>
          <a:xfrm>
            <a:off x="60833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4" name="Ellipse 413">
            <a:extLst>
              <a:ext uri="{FF2B5EF4-FFF2-40B4-BE49-F238E27FC236}">
                <a16:creationId xmlns:a16="http://schemas.microsoft.com/office/drawing/2014/main" id="{1848D185-A8A3-4DD4-98C3-504FEBC28F39}"/>
              </a:ext>
            </a:extLst>
          </p:cNvPr>
          <p:cNvSpPr/>
          <p:nvPr userDrawn="1"/>
        </p:nvSpPr>
        <p:spPr>
          <a:xfrm>
            <a:off x="64071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5" name="Ellipse 414">
            <a:extLst>
              <a:ext uri="{FF2B5EF4-FFF2-40B4-BE49-F238E27FC236}">
                <a16:creationId xmlns:a16="http://schemas.microsoft.com/office/drawing/2014/main" id="{7A3DE198-AB16-46D9-BCFF-D7428FF4953D}"/>
              </a:ext>
            </a:extLst>
          </p:cNvPr>
          <p:cNvSpPr/>
          <p:nvPr userDrawn="1"/>
        </p:nvSpPr>
        <p:spPr>
          <a:xfrm>
            <a:off x="67310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6" name="Ellipse 415">
            <a:extLst>
              <a:ext uri="{FF2B5EF4-FFF2-40B4-BE49-F238E27FC236}">
                <a16:creationId xmlns:a16="http://schemas.microsoft.com/office/drawing/2014/main" id="{1716D10F-F9FD-41CA-90B0-C21AD1A707F3}"/>
              </a:ext>
            </a:extLst>
          </p:cNvPr>
          <p:cNvSpPr/>
          <p:nvPr userDrawn="1"/>
        </p:nvSpPr>
        <p:spPr>
          <a:xfrm>
            <a:off x="70548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7" name="Ellipse 416">
            <a:extLst>
              <a:ext uri="{FF2B5EF4-FFF2-40B4-BE49-F238E27FC236}">
                <a16:creationId xmlns:a16="http://schemas.microsoft.com/office/drawing/2014/main" id="{A422AFE0-19A6-4286-94C5-D3144DDB6743}"/>
              </a:ext>
            </a:extLst>
          </p:cNvPr>
          <p:cNvSpPr/>
          <p:nvPr userDrawn="1"/>
        </p:nvSpPr>
        <p:spPr>
          <a:xfrm>
            <a:off x="73787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8" name="Ellipse 417">
            <a:extLst>
              <a:ext uri="{FF2B5EF4-FFF2-40B4-BE49-F238E27FC236}">
                <a16:creationId xmlns:a16="http://schemas.microsoft.com/office/drawing/2014/main" id="{7BBAF3FE-ADF0-41DB-A2DC-76FE892153D6}"/>
              </a:ext>
            </a:extLst>
          </p:cNvPr>
          <p:cNvSpPr/>
          <p:nvPr userDrawn="1"/>
        </p:nvSpPr>
        <p:spPr>
          <a:xfrm>
            <a:off x="77025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19" name="Ellipse 418">
            <a:extLst>
              <a:ext uri="{FF2B5EF4-FFF2-40B4-BE49-F238E27FC236}">
                <a16:creationId xmlns:a16="http://schemas.microsoft.com/office/drawing/2014/main" id="{D307ABA6-A130-469C-910F-FC805860BC8C}"/>
              </a:ext>
            </a:extLst>
          </p:cNvPr>
          <p:cNvSpPr/>
          <p:nvPr userDrawn="1"/>
        </p:nvSpPr>
        <p:spPr>
          <a:xfrm>
            <a:off x="802640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0" name="Ellipse 419">
            <a:extLst>
              <a:ext uri="{FF2B5EF4-FFF2-40B4-BE49-F238E27FC236}">
                <a16:creationId xmlns:a16="http://schemas.microsoft.com/office/drawing/2014/main" id="{CC3D11E6-2189-4264-A929-D6FE7058C00D}"/>
              </a:ext>
            </a:extLst>
          </p:cNvPr>
          <p:cNvSpPr/>
          <p:nvPr userDrawn="1"/>
        </p:nvSpPr>
        <p:spPr>
          <a:xfrm>
            <a:off x="8350250" y="3699205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2" name="Ellipse 421">
            <a:extLst>
              <a:ext uri="{FF2B5EF4-FFF2-40B4-BE49-F238E27FC236}">
                <a16:creationId xmlns:a16="http://schemas.microsoft.com/office/drawing/2014/main" id="{B3D0EFE7-34A9-480A-BFD3-B502410BE67F}"/>
              </a:ext>
            </a:extLst>
          </p:cNvPr>
          <p:cNvSpPr/>
          <p:nvPr userDrawn="1"/>
        </p:nvSpPr>
        <p:spPr>
          <a:xfrm>
            <a:off x="38163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3" name="Ellipse 422">
            <a:extLst>
              <a:ext uri="{FF2B5EF4-FFF2-40B4-BE49-F238E27FC236}">
                <a16:creationId xmlns:a16="http://schemas.microsoft.com/office/drawing/2014/main" id="{7C4F3254-02CB-4214-9321-1EB00D241EA0}"/>
              </a:ext>
            </a:extLst>
          </p:cNvPr>
          <p:cNvSpPr/>
          <p:nvPr userDrawn="1"/>
        </p:nvSpPr>
        <p:spPr>
          <a:xfrm>
            <a:off x="41402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4" name="Ellipse 423">
            <a:extLst>
              <a:ext uri="{FF2B5EF4-FFF2-40B4-BE49-F238E27FC236}">
                <a16:creationId xmlns:a16="http://schemas.microsoft.com/office/drawing/2014/main" id="{A0E58F59-D52D-44BE-9034-F3AF380FCB32}"/>
              </a:ext>
            </a:extLst>
          </p:cNvPr>
          <p:cNvSpPr/>
          <p:nvPr userDrawn="1"/>
        </p:nvSpPr>
        <p:spPr>
          <a:xfrm>
            <a:off x="44640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5" name="Ellipse 424">
            <a:extLst>
              <a:ext uri="{FF2B5EF4-FFF2-40B4-BE49-F238E27FC236}">
                <a16:creationId xmlns:a16="http://schemas.microsoft.com/office/drawing/2014/main" id="{5AC3901E-F226-4F9C-B068-D369B3753903}"/>
              </a:ext>
            </a:extLst>
          </p:cNvPr>
          <p:cNvSpPr/>
          <p:nvPr userDrawn="1"/>
        </p:nvSpPr>
        <p:spPr>
          <a:xfrm>
            <a:off x="47879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6" name="Ellipse 425">
            <a:extLst>
              <a:ext uri="{FF2B5EF4-FFF2-40B4-BE49-F238E27FC236}">
                <a16:creationId xmlns:a16="http://schemas.microsoft.com/office/drawing/2014/main" id="{3EB2038D-F518-4EF0-8B4D-F883DA8E7674}"/>
              </a:ext>
            </a:extLst>
          </p:cNvPr>
          <p:cNvSpPr/>
          <p:nvPr userDrawn="1"/>
        </p:nvSpPr>
        <p:spPr>
          <a:xfrm>
            <a:off x="51117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7" name="Ellipse 426">
            <a:extLst>
              <a:ext uri="{FF2B5EF4-FFF2-40B4-BE49-F238E27FC236}">
                <a16:creationId xmlns:a16="http://schemas.microsoft.com/office/drawing/2014/main" id="{8FF6BC4A-B70F-4ACB-99ED-FE9703AE6134}"/>
              </a:ext>
            </a:extLst>
          </p:cNvPr>
          <p:cNvSpPr/>
          <p:nvPr userDrawn="1"/>
        </p:nvSpPr>
        <p:spPr>
          <a:xfrm>
            <a:off x="54356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8" name="Ellipse 427">
            <a:extLst>
              <a:ext uri="{FF2B5EF4-FFF2-40B4-BE49-F238E27FC236}">
                <a16:creationId xmlns:a16="http://schemas.microsoft.com/office/drawing/2014/main" id="{7FD92908-0CA1-476B-8181-3A0382545B0F}"/>
              </a:ext>
            </a:extLst>
          </p:cNvPr>
          <p:cNvSpPr/>
          <p:nvPr userDrawn="1"/>
        </p:nvSpPr>
        <p:spPr>
          <a:xfrm>
            <a:off x="57594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29" name="Ellipse 428">
            <a:extLst>
              <a:ext uri="{FF2B5EF4-FFF2-40B4-BE49-F238E27FC236}">
                <a16:creationId xmlns:a16="http://schemas.microsoft.com/office/drawing/2014/main" id="{36389C06-C1A6-431D-AB3F-2D90CF31B0E0}"/>
              </a:ext>
            </a:extLst>
          </p:cNvPr>
          <p:cNvSpPr/>
          <p:nvPr userDrawn="1"/>
        </p:nvSpPr>
        <p:spPr>
          <a:xfrm>
            <a:off x="60833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0" name="Ellipse 429">
            <a:extLst>
              <a:ext uri="{FF2B5EF4-FFF2-40B4-BE49-F238E27FC236}">
                <a16:creationId xmlns:a16="http://schemas.microsoft.com/office/drawing/2014/main" id="{8BA1B95D-C567-4F6B-99C6-554D650DA99B}"/>
              </a:ext>
            </a:extLst>
          </p:cNvPr>
          <p:cNvSpPr/>
          <p:nvPr userDrawn="1"/>
        </p:nvSpPr>
        <p:spPr>
          <a:xfrm>
            <a:off x="64071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1" name="Ellipse 430">
            <a:extLst>
              <a:ext uri="{FF2B5EF4-FFF2-40B4-BE49-F238E27FC236}">
                <a16:creationId xmlns:a16="http://schemas.microsoft.com/office/drawing/2014/main" id="{8B4C4F9A-FE3F-4359-8F40-569AFF370B71}"/>
              </a:ext>
            </a:extLst>
          </p:cNvPr>
          <p:cNvSpPr/>
          <p:nvPr userDrawn="1"/>
        </p:nvSpPr>
        <p:spPr>
          <a:xfrm>
            <a:off x="67310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2" name="Ellipse 431">
            <a:extLst>
              <a:ext uri="{FF2B5EF4-FFF2-40B4-BE49-F238E27FC236}">
                <a16:creationId xmlns:a16="http://schemas.microsoft.com/office/drawing/2014/main" id="{52F21E33-8581-428E-A477-3B8860E44975}"/>
              </a:ext>
            </a:extLst>
          </p:cNvPr>
          <p:cNvSpPr/>
          <p:nvPr userDrawn="1"/>
        </p:nvSpPr>
        <p:spPr>
          <a:xfrm>
            <a:off x="70548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3" name="Ellipse 432">
            <a:extLst>
              <a:ext uri="{FF2B5EF4-FFF2-40B4-BE49-F238E27FC236}">
                <a16:creationId xmlns:a16="http://schemas.microsoft.com/office/drawing/2014/main" id="{AC450FB1-6AD2-4C8D-8986-10A96C3E5C7A}"/>
              </a:ext>
            </a:extLst>
          </p:cNvPr>
          <p:cNvSpPr/>
          <p:nvPr userDrawn="1"/>
        </p:nvSpPr>
        <p:spPr>
          <a:xfrm>
            <a:off x="73787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4" name="Ellipse 433">
            <a:extLst>
              <a:ext uri="{FF2B5EF4-FFF2-40B4-BE49-F238E27FC236}">
                <a16:creationId xmlns:a16="http://schemas.microsoft.com/office/drawing/2014/main" id="{A8D4D9B1-6BC3-44F8-86D6-8FDD02629BCC}"/>
              </a:ext>
            </a:extLst>
          </p:cNvPr>
          <p:cNvSpPr/>
          <p:nvPr userDrawn="1"/>
        </p:nvSpPr>
        <p:spPr>
          <a:xfrm>
            <a:off x="77025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5" name="Ellipse 434">
            <a:extLst>
              <a:ext uri="{FF2B5EF4-FFF2-40B4-BE49-F238E27FC236}">
                <a16:creationId xmlns:a16="http://schemas.microsoft.com/office/drawing/2014/main" id="{26F992C3-7D53-4399-B460-8EAF854ABF03}"/>
              </a:ext>
            </a:extLst>
          </p:cNvPr>
          <p:cNvSpPr/>
          <p:nvPr userDrawn="1"/>
        </p:nvSpPr>
        <p:spPr>
          <a:xfrm>
            <a:off x="802640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36" name="Ellipse 435">
            <a:extLst>
              <a:ext uri="{FF2B5EF4-FFF2-40B4-BE49-F238E27FC236}">
                <a16:creationId xmlns:a16="http://schemas.microsoft.com/office/drawing/2014/main" id="{A563BF61-B244-479C-AC9D-123C250607A9}"/>
              </a:ext>
            </a:extLst>
          </p:cNvPr>
          <p:cNvSpPr/>
          <p:nvPr userDrawn="1"/>
        </p:nvSpPr>
        <p:spPr>
          <a:xfrm>
            <a:off x="8350250" y="4024152"/>
            <a:ext cx="279400" cy="279400"/>
          </a:xfrm>
          <a:prstGeom prst="ellipse">
            <a:avLst/>
          </a:prstGeom>
          <a:noFill/>
          <a:ln w="3175">
            <a:solidFill>
              <a:srgbClr val="001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55" name="Ellipse 454">
            <a:extLst>
              <a:ext uri="{FF2B5EF4-FFF2-40B4-BE49-F238E27FC236}">
                <a16:creationId xmlns:a16="http://schemas.microsoft.com/office/drawing/2014/main" id="{147A5B59-0A46-4556-AA65-1789CEF2DA6B}"/>
              </a:ext>
            </a:extLst>
          </p:cNvPr>
          <p:cNvSpPr/>
          <p:nvPr userDrawn="1"/>
        </p:nvSpPr>
        <p:spPr>
          <a:xfrm>
            <a:off x="1485900" y="2120025"/>
            <a:ext cx="279400" cy="279400"/>
          </a:xfrm>
          <a:prstGeom prst="ellipse">
            <a:avLst/>
          </a:prstGeom>
          <a:solidFill>
            <a:srgbClr val="3BA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56" name="Ellipse 455">
            <a:extLst>
              <a:ext uri="{FF2B5EF4-FFF2-40B4-BE49-F238E27FC236}">
                <a16:creationId xmlns:a16="http://schemas.microsoft.com/office/drawing/2014/main" id="{3751851E-922D-403B-90D0-DF72405CA4D8}"/>
              </a:ext>
            </a:extLst>
          </p:cNvPr>
          <p:cNvSpPr/>
          <p:nvPr userDrawn="1"/>
        </p:nvSpPr>
        <p:spPr>
          <a:xfrm>
            <a:off x="1809750" y="2120025"/>
            <a:ext cx="279400" cy="279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57" name="Ellipse 456">
            <a:extLst>
              <a:ext uri="{FF2B5EF4-FFF2-40B4-BE49-F238E27FC236}">
                <a16:creationId xmlns:a16="http://schemas.microsoft.com/office/drawing/2014/main" id="{388F4F61-459B-48E9-8C70-8DA28829D791}"/>
              </a:ext>
            </a:extLst>
          </p:cNvPr>
          <p:cNvSpPr/>
          <p:nvPr userDrawn="1"/>
        </p:nvSpPr>
        <p:spPr>
          <a:xfrm>
            <a:off x="2133600" y="2120025"/>
            <a:ext cx="279400" cy="279400"/>
          </a:xfrm>
          <a:prstGeom prst="ellipse">
            <a:avLst/>
          </a:prstGeom>
          <a:solidFill>
            <a:srgbClr val="00E5B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58" name="Ellipse 457">
            <a:extLst>
              <a:ext uri="{FF2B5EF4-FFF2-40B4-BE49-F238E27FC236}">
                <a16:creationId xmlns:a16="http://schemas.microsoft.com/office/drawing/2014/main" id="{576ACF41-8BCD-4956-8A4F-726C1FD6C17A}"/>
              </a:ext>
            </a:extLst>
          </p:cNvPr>
          <p:cNvSpPr/>
          <p:nvPr userDrawn="1"/>
        </p:nvSpPr>
        <p:spPr>
          <a:xfrm>
            <a:off x="2457450" y="2120025"/>
            <a:ext cx="279400" cy="279400"/>
          </a:xfrm>
          <a:prstGeom prst="ellipse">
            <a:avLst/>
          </a:prstGeom>
          <a:solidFill>
            <a:srgbClr val="ADDEF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 Medium" panose="00000600000000000000" pitchFamily="50" charset="0"/>
            </a:endParaRPr>
          </a:p>
        </p:txBody>
      </p:sp>
      <p:sp>
        <p:nvSpPr>
          <p:cNvPr id="469" name="ZoneTexte 468">
            <a:extLst>
              <a:ext uri="{FF2B5EF4-FFF2-40B4-BE49-F238E27FC236}">
                <a16:creationId xmlns:a16="http://schemas.microsoft.com/office/drawing/2014/main" id="{7ACD5D60-FCC3-41DA-B365-4601FEE3EE2F}"/>
              </a:ext>
            </a:extLst>
          </p:cNvPr>
          <p:cNvSpPr txBox="1"/>
          <p:nvPr userDrawn="1"/>
        </p:nvSpPr>
        <p:spPr>
          <a:xfrm>
            <a:off x="450850" y="609436"/>
            <a:ext cx="45720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éléments graphiques</a:t>
            </a:r>
          </a:p>
          <a:p>
            <a:r>
              <a:rPr lang="fr-FR" sz="1425" kern="1200" cap="all" spc="75" baseline="0" dirty="0">
                <a:solidFill>
                  <a:srgbClr val="00E5BA"/>
                </a:solidFill>
                <a:latin typeface="Montserrat ExtraBold" panose="00000900000000000000" pitchFamily="50" charset="0"/>
                <a:ea typeface="+mj-ea"/>
                <a:cs typeface="+mj-cs"/>
              </a:rPr>
              <a:t>Pour Création</a:t>
            </a:r>
          </a:p>
        </p:txBody>
      </p:sp>
    </p:spTree>
    <p:extLst>
      <p:ext uri="{BB962C8B-B14F-4D97-AF65-F5344CB8AC3E}">
        <p14:creationId xmlns:p14="http://schemas.microsoft.com/office/powerpoint/2010/main" val="24743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88AFCE-E5F5-4778-AFAE-62839D96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CC0D9-5F07-4563-A702-89B043F46EC2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F353B5-6F5E-4404-BB35-ACADD5C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92131E-0F78-4586-A48C-D9BB035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ECC0C54-D606-4ED6-A22C-0362CD9D12B1}"/>
              </a:ext>
            </a:extLst>
          </p:cNvPr>
          <p:cNvSpPr/>
          <p:nvPr userDrawn="1"/>
        </p:nvSpPr>
        <p:spPr>
          <a:xfrm>
            <a:off x="6086475" y="-66675"/>
            <a:ext cx="3057525" cy="5276850"/>
          </a:xfrm>
          <a:prstGeom prst="rect">
            <a:avLst/>
          </a:prstGeom>
          <a:solidFill>
            <a:srgbClr val="001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ntserrat Medium" panose="00000600000000000000" pitchFamily="50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F62-32A4-4070-AB95-43F9F713C50E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957C78-EBC0-479E-9BDC-07982D4F7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53901" y="1526977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8B4FAE4-BF0F-4AF8-8F4D-A5C00B633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53901" y="2609254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AD20EA17-8D8E-4B9F-B6C3-6CF512E8F6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53901" y="3328988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F77DBDB-6830-430B-889F-C65A61A8A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53901" y="4032345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5A001420-AABD-4247-883A-95432528D5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08067" y="851892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4743450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4EB354E-CF07-4FDA-B63F-CA382FBF917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527572"/>
            <a:ext cx="2314575" cy="2919413"/>
          </a:xfrm>
        </p:spPr>
        <p:txBody>
          <a:bodyPr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insérer une 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761787-9FF2-4137-92FB-E0A5DAFBB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755" y="1473994"/>
            <a:ext cx="1391245" cy="9608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F5EC2CBA-8B3F-4997-B2AD-4D18D9319A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0755" y="2561314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104C75B-53C6-4038-B96A-5E4797092F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0755" y="330404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C547E447-DAFC-4B08-8367-32C15A4E3B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80755" y="408106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483A6255-E61D-430F-891C-144EF668F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1515" y="1638817"/>
            <a:ext cx="2407444" cy="8631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800"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600"/>
              </a:spcBef>
              <a:buNone/>
              <a:defRPr sz="13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ts val="900"/>
              </a:lnSpc>
              <a:spcBef>
                <a:spcPts val="675"/>
              </a:spcBef>
              <a:buNone/>
              <a:defRPr lang="fr-FR" sz="675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/>
              <a:t>Lorem 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35" name="Espace réservé du texte 33">
            <a:extLst>
              <a:ext uri="{FF2B5EF4-FFF2-40B4-BE49-F238E27FC236}">
                <a16:creationId xmlns:a16="http://schemas.microsoft.com/office/drawing/2014/main" id="{5CA405EE-D774-40F4-85AE-A1931FF1A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1515" y="2501967"/>
            <a:ext cx="2407444" cy="228104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450"/>
              </a:spcBef>
              <a:buNone/>
              <a:defRPr sz="15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ct val="100000"/>
              </a:lnSpc>
              <a:spcBef>
                <a:spcPts val="900"/>
              </a:spcBef>
              <a:buNone/>
              <a:defRPr lang="fr-FR" sz="750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algn="ctr">
              <a:defRPr lang="fr-FR" sz="1050" kern="1200" cap="none" baseline="0" dirty="0">
                <a:solidFill>
                  <a:srgbClr val="ADDEFA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4pPr>
          </a:lstStyle>
          <a:p>
            <a:pPr lvl="2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3"/>
            <a:r>
              <a:rPr lang="fr-FR" dirty="0"/>
              <a:t>Lorem ipsum 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6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2CC4307-68F5-4F90-88B3-D0CE694C9767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957C78-EBC0-479E-9BDC-07982D4F7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53901" y="1526977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8B4FAE4-BF0F-4AF8-8F4D-A5C00B633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53901" y="2609254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AD20EA17-8D8E-4B9F-B6C3-6CF512E8F6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53901" y="3328988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F77DBDB-6830-430B-889F-C65A61A8A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53901" y="4032345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4743450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F4EB354E-CF07-4FDA-B63F-CA382FBF917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527572"/>
            <a:ext cx="2314575" cy="2919413"/>
          </a:xfrm>
        </p:spPr>
        <p:txBody>
          <a:bodyPr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insérer une photo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761787-9FF2-4137-92FB-E0A5DAFBB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755" y="1473994"/>
            <a:ext cx="4828926" cy="9608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F5EC2CBA-8B3F-4997-B2AD-4D18D9319A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0755" y="2561314"/>
            <a:ext cx="4828926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104C75B-53C6-4038-B96A-5E4797092F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0755" y="3304043"/>
            <a:ext cx="4828926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C547E447-DAFC-4B08-8367-32C15A4E3B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80755" y="4081063"/>
            <a:ext cx="4828926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4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ECC0C54-D606-4ED6-A22C-0362CD9D12B1}"/>
              </a:ext>
            </a:extLst>
          </p:cNvPr>
          <p:cNvSpPr/>
          <p:nvPr userDrawn="1"/>
        </p:nvSpPr>
        <p:spPr>
          <a:xfrm>
            <a:off x="6086475" y="-66675"/>
            <a:ext cx="3057525" cy="5276850"/>
          </a:xfrm>
          <a:prstGeom prst="rect">
            <a:avLst/>
          </a:prstGeom>
          <a:solidFill>
            <a:srgbClr val="001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ntserrat Medium" panose="00000600000000000000" pitchFamily="50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ED6FFF7-10A4-44C4-ADF2-740A5806B653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957C78-EBC0-479E-9BDC-07982D4F7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7573" y="1526977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8B4FAE4-BF0F-4AF8-8F4D-A5C00B633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57573" y="2609254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AD20EA17-8D8E-4B9F-B6C3-6CF512E8F6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7573" y="3328988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F77DBDB-6830-430B-889F-C65A61A8A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57573" y="4032345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5A001420-AABD-4247-883A-95432528D5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08067" y="851892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4743450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761787-9FF2-4137-92FB-E0A5DAFBB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427" y="1473994"/>
            <a:ext cx="1391245" cy="9608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F5EC2CBA-8B3F-4997-B2AD-4D18D9319A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84427" y="2561314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104C75B-53C6-4038-B96A-5E4797092F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4427" y="330404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C547E447-DAFC-4B08-8367-32C15A4E3B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84427" y="408106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483A6255-E61D-430F-891C-144EF668F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1515" y="1638817"/>
            <a:ext cx="2407444" cy="8631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800"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600"/>
              </a:spcBef>
              <a:buNone/>
              <a:defRPr sz="13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ts val="900"/>
              </a:lnSpc>
              <a:spcBef>
                <a:spcPts val="675"/>
              </a:spcBef>
              <a:buNone/>
              <a:defRPr lang="fr-FR" sz="675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/>
              <a:t>Lorem 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35" name="Espace réservé du texte 33">
            <a:extLst>
              <a:ext uri="{FF2B5EF4-FFF2-40B4-BE49-F238E27FC236}">
                <a16:creationId xmlns:a16="http://schemas.microsoft.com/office/drawing/2014/main" id="{5CA405EE-D774-40F4-85AE-A1931FF1A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1515" y="2501967"/>
            <a:ext cx="2407444" cy="228104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450"/>
              </a:spcBef>
              <a:buNone/>
              <a:defRPr sz="15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ct val="100000"/>
              </a:lnSpc>
              <a:spcBef>
                <a:spcPts val="900"/>
              </a:spcBef>
              <a:buNone/>
              <a:defRPr lang="fr-FR" sz="750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algn="ctr">
              <a:defRPr lang="fr-FR" sz="1050" kern="1200" cap="none" baseline="0" dirty="0">
                <a:solidFill>
                  <a:srgbClr val="ADDEFA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4pPr>
          </a:lstStyle>
          <a:p>
            <a:pPr lvl="2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3"/>
            <a:r>
              <a:rPr lang="fr-FR" dirty="0"/>
              <a:t>Lorem ipsum 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8961DF-396D-4338-A958-45D96CDC1B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825" y="1473994"/>
            <a:ext cx="2546350" cy="3309144"/>
          </a:xfrm>
        </p:spPr>
        <p:txBody>
          <a:bodyPr>
            <a:noAutofit/>
          </a:bodyPr>
          <a:lstStyle>
            <a:lvl5pPr>
              <a:defRPr/>
            </a:lvl5pPr>
            <a:lvl9pPr marL="2914650" indent="-3179763" algn="ctr"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7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08CCC74-F9EA-4843-9961-5BA45991FC8B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2" y="737158"/>
            <a:ext cx="5378657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378657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8961DF-396D-4338-A958-45D96CDC1B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825" y="1473994"/>
            <a:ext cx="5378657" cy="330914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F763E-8B44-4491-827D-6FBF6007293B}"/>
              </a:ext>
            </a:extLst>
          </p:cNvPr>
          <p:cNvSpPr/>
          <p:nvPr userDrawn="1"/>
        </p:nvSpPr>
        <p:spPr>
          <a:xfrm>
            <a:off x="6086475" y="-66675"/>
            <a:ext cx="3057525" cy="5276850"/>
          </a:xfrm>
          <a:prstGeom prst="rect">
            <a:avLst/>
          </a:prstGeom>
          <a:solidFill>
            <a:srgbClr val="001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latin typeface="Montserrat Medium" panose="00000600000000000000" pitchFamily="50" charset="0"/>
            </a:endParaRP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D139B13E-8262-4461-AF43-4DBE1FF5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08067" y="851892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" name="Espace réservé du texte 33">
            <a:extLst>
              <a:ext uri="{FF2B5EF4-FFF2-40B4-BE49-F238E27FC236}">
                <a16:creationId xmlns:a16="http://schemas.microsoft.com/office/drawing/2014/main" id="{132306BF-FBE1-42B9-BE9E-6A14DAAD71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1515" y="1638817"/>
            <a:ext cx="2407444" cy="8631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buNone/>
              <a:defRPr sz="800"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600"/>
              </a:spcBef>
              <a:buNone/>
              <a:defRPr sz="13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ts val="900"/>
              </a:lnSpc>
              <a:spcBef>
                <a:spcPts val="675"/>
              </a:spcBef>
              <a:buNone/>
              <a:defRPr lang="fr-FR" sz="675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/>
              <a:t>Lorem 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8A143932-EC14-453E-B1DB-BE69A35E77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1515" y="2501967"/>
            <a:ext cx="2407444" cy="2281048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cap="all" baseline="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  <a:lvl2pPr algn="ctr">
              <a:lnSpc>
                <a:spcPct val="100000"/>
              </a:lnSpc>
              <a:spcBef>
                <a:spcPts val="450"/>
              </a:spcBef>
              <a:buNone/>
              <a:defRPr sz="1500" cap="all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2pPr>
            <a:lvl3pPr algn="ctr">
              <a:lnSpc>
                <a:spcPct val="100000"/>
              </a:lnSpc>
              <a:spcBef>
                <a:spcPts val="900"/>
              </a:spcBef>
              <a:buNone/>
              <a:defRPr lang="fr-FR" sz="750" kern="1200" dirty="0" smtClean="0">
                <a:solidFill>
                  <a:schemeClr val="bg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algn="ctr">
              <a:defRPr lang="fr-FR" sz="1050" kern="1200" cap="none" baseline="0" dirty="0">
                <a:solidFill>
                  <a:srgbClr val="ADDEFA"/>
                </a:solidFill>
                <a:latin typeface="Montserrat ExtraBold" panose="00000900000000000000" pitchFamily="50" charset="0"/>
                <a:ea typeface="+mn-ea"/>
                <a:cs typeface="+mn-cs"/>
              </a:defRPr>
            </a:lvl4pPr>
          </a:lstStyle>
          <a:p>
            <a:pPr lvl="2"/>
            <a:r>
              <a:rPr lang="fr-FR" dirty="0"/>
              <a:t>Lorem ipsum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3"/>
            <a:r>
              <a:rPr lang="fr-FR" dirty="0"/>
              <a:t>Lorem ipsum </a:t>
            </a:r>
            <a:br>
              <a:rPr lang="fr-FR" dirty="0"/>
            </a:b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4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A383FACC-3581-44D6-8F2F-3549F5436E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602" y="0"/>
            <a:ext cx="4343398" cy="5143500"/>
          </a:xfrm>
        </p:spPr>
        <p:txBody>
          <a:bodyPr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insérer une photo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C545526-D5A6-4E19-99C3-81A7747D783F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3" y="737158"/>
            <a:ext cx="4130252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4" y="450526"/>
            <a:ext cx="4130252" cy="286632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8961DF-396D-4338-A958-45D96CDC1B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825" y="1473994"/>
            <a:ext cx="4130675" cy="330914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</p:spTree>
    <p:extLst>
      <p:ext uri="{BB962C8B-B14F-4D97-AF65-F5344CB8AC3E}">
        <p14:creationId xmlns:p14="http://schemas.microsoft.com/office/powerpoint/2010/main" val="61186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24C76-7213-4A20-B407-DA3DCA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71491D0-A11A-4461-8E5F-7CF268EFAB37}" type="datetime3">
              <a:rPr lang="fr-FR" smtClean="0"/>
              <a:t>28.08.23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CA1F1-E381-467C-A9DC-3FFF65F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95A10-3956-46F3-8A5F-E5849531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FCA0088-8838-4258-9363-428B81EED4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B957C78-EBC0-479E-9BDC-07982D4F7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63452" y="1526977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8B4FAE4-BF0F-4AF8-8F4D-A5C00B633B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63452" y="2609254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AD20EA17-8D8E-4B9F-B6C3-6CF512E8F6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63452" y="3328988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F77DBDB-6830-430B-889F-C65A61A8A4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63452" y="4032345"/>
            <a:ext cx="414341" cy="414620"/>
          </a:xfrm>
        </p:spPr>
        <p:txBody>
          <a:bodyPr anchor="ctr">
            <a:noAutofit/>
          </a:bodyPr>
          <a:lstStyle>
            <a:lvl1pPr algn="ctr">
              <a:buNone/>
              <a:defRPr>
                <a:solidFill>
                  <a:srgbClr val="3BA6FF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DBC9E54-6ED2-4B51-8CF6-ACCDE0106D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21" y="737158"/>
            <a:ext cx="5497115" cy="711994"/>
          </a:xfrm>
        </p:spPr>
        <p:txBody>
          <a:bodyPr>
            <a:noAutofit/>
          </a:bodyPr>
          <a:lstStyle>
            <a:lvl1pPr>
              <a:buNone/>
              <a:defRPr sz="1050" cap="all" baseline="0">
                <a:latin typeface="Montserrat Medium" panose="00000600000000000000" pitchFamily="50" charset="0"/>
              </a:defRPr>
            </a:lvl1pPr>
            <a:lvl2pPr>
              <a:defRPr>
                <a:latin typeface="Montserrat Medium" panose="00000600000000000000" pitchFamily="50" charset="0"/>
              </a:defRPr>
            </a:lvl2pPr>
            <a:lvl3pPr>
              <a:defRPr>
                <a:latin typeface="Montserrat Medium" panose="00000600000000000000" pitchFamily="50" charset="0"/>
              </a:defRPr>
            </a:lvl3pPr>
            <a:lvl4pPr>
              <a:defRPr>
                <a:latin typeface="Montserrat Medium" panose="00000600000000000000" pitchFamily="50" charset="0"/>
              </a:defRPr>
            </a:lvl4pPr>
            <a:lvl5pPr>
              <a:defRPr>
                <a:latin typeface="Montserrat Medium" panose="00000600000000000000" pitchFamily="50" charset="0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FE612F2-7036-4166-94FB-7C97958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3" y="450526"/>
            <a:ext cx="5497115" cy="286631"/>
          </a:xfrm>
        </p:spPr>
        <p:txBody>
          <a:bodyPr>
            <a:noAutofit/>
          </a:bodyPr>
          <a:lstStyle>
            <a:lvl1pPr>
              <a:defRPr sz="1425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D761787-9FF2-4137-92FB-E0A5DAFBB1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0306" y="1473994"/>
            <a:ext cx="1391245" cy="96083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F5EC2CBA-8B3F-4997-B2AD-4D18D9319A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0306" y="2561314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8104C75B-53C6-4038-B96A-5E4797092F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0306" y="330404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C547E447-DAFC-4B08-8367-32C15A4E3B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0306" y="4081063"/>
            <a:ext cx="1391245" cy="7019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None/>
              <a:defRPr lang="fr-FR" sz="900" b="0" kern="1200" cap="all" spc="30" baseline="0" dirty="0">
                <a:solidFill>
                  <a:srgbClr val="00E5BA"/>
                </a:solidFill>
                <a:latin typeface="Montserrat SemiBold" panose="00000700000000000000" pitchFamily="50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buNone/>
              <a:defRPr spc="30"/>
            </a:lvl2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dirty="0"/>
              <a:t>Lorem ipsum</a:t>
            </a:r>
          </a:p>
          <a:p>
            <a:pPr lvl="1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5" name="Espace réservé pour une image  18">
            <a:extLst>
              <a:ext uri="{FF2B5EF4-FFF2-40B4-BE49-F238E27FC236}">
                <a16:creationId xmlns:a16="http://schemas.microsoft.com/office/drawing/2014/main" id="{C0B570C4-6CCF-4F1D-9B25-AE6BCA98028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527572"/>
            <a:ext cx="2314575" cy="2919413"/>
          </a:xfrm>
        </p:spPr>
        <p:txBody>
          <a:bodyPr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r-FR" dirty="0"/>
              <a:t>Cliquez pour insérer une photo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A07A7249-5A8F-4CA7-BDC2-694E041C3E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0428" y="1473994"/>
            <a:ext cx="3244685" cy="330914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2914650" marR="0" lvl="8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Dixième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41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ED7D15-0863-46D9-9C8F-E4378630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047"/>
            <a:ext cx="565785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E51FF-435E-4F2E-A26F-4FCDF2952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0" marR="0" lvl="7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Neuvième niveau</a:t>
            </a:r>
          </a:p>
          <a:p>
            <a:pPr marL="3200400" marR="0" lvl="8" indent="-2857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/>
              <a:t>Dixième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5C937-A796-406A-AC29-8C6523926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4151" y="47830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 spc="38" baseline="0">
                <a:solidFill>
                  <a:srgbClr val="001B51"/>
                </a:solidFill>
                <a:latin typeface="Montserrat Light" panose="00000400000000000000" pitchFamily="50" charset="0"/>
              </a:defRPr>
            </a:lvl1pPr>
          </a:lstStyle>
          <a:p>
            <a:fld id="{61E352DC-E629-474C-9A47-3B99313CD1F2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DB094-64C4-401C-B636-9406F0B6E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79779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A55905-CF0B-46DA-B467-EF1A6D79E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1551" y="47830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600" i="1" kern="1200" spc="38" baseline="0" smtClean="0">
                <a:solidFill>
                  <a:srgbClr val="001B5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</a:lstStyle>
          <a:p>
            <a:fld id="{6FCA0088-8838-4258-9363-428B81EED4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BC741F-79C8-4FE9-822E-255E3412F183}"/>
              </a:ext>
            </a:extLst>
          </p:cNvPr>
          <p:cNvSpPr txBox="1"/>
          <p:nvPr userDrawn="1"/>
        </p:nvSpPr>
        <p:spPr>
          <a:xfrm>
            <a:off x="-1533524" y="507700"/>
            <a:ext cx="1409700" cy="847718"/>
          </a:xfrm>
          <a:prstGeom prst="rect">
            <a:avLst/>
          </a:prstGeom>
          <a:noFill/>
        </p:spPr>
        <p:txBody>
          <a:bodyPr wrap="square" lIns="54000" tIns="54000" rIns="54000" bIns="54000" rtlCol="0">
            <a:spAutoFit/>
          </a:bodyPr>
          <a:lstStyle/>
          <a:p>
            <a:r>
              <a:rPr lang="fr-FR" sz="800" b="1" dirty="0">
                <a:solidFill>
                  <a:srgbClr val="3BA6FF"/>
                </a:solidFill>
              </a:rPr>
              <a:t>Pour modifier les niveaux de texte, </a:t>
            </a:r>
            <a:r>
              <a:rPr lang="fr-FR" sz="800" b="0" dirty="0">
                <a:solidFill>
                  <a:srgbClr val="001B51"/>
                </a:solidFill>
              </a:rPr>
              <a:t>utiliser les boutons </a:t>
            </a:r>
            <a:r>
              <a:rPr lang="fr-FR" sz="800" b="1" dirty="0">
                <a:solidFill>
                  <a:srgbClr val="001B51"/>
                </a:solidFill>
              </a:rPr>
              <a:t>Augmenter le niveau de liste </a:t>
            </a:r>
            <a:r>
              <a:rPr lang="fr-FR" sz="800" b="0" dirty="0">
                <a:solidFill>
                  <a:srgbClr val="001B51"/>
                </a:solidFill>
              </a:rPr>
              <a:t>/ </a:t>
            </a:r>
            <a:r>
              <a:rPr lang="fr-FR" sz="800" b="1" dirty="0">
                <a:solidFill>
                  <a:srgbClr val="001B51"/>
                </a:solidFill>
              </a:rPr>
              <a:t>Réduire le niveau de liste </a:t>
            </a:r>
            <a:r>
              <a:rPr lang="fr-FR" sz="800" b="0" dirty="0">
                <a:solidFill>
                  <a:srgbClr val="001B51"/>
                </a:solidFill>
              </a:rPr>
              <a:t>dans l’onglet Accueil sous catégorie Paragraphe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DC5831-CCB3-4B23-9938-8A1EC3A77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952" y="0"/>
            <a:ext cx="1890713" cy="4500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A68207-C1BA-419A-9E9C-984103F0B44E}"/>
              </a:ext>
            </a:extLst>
          </p:cNvPr>
          <p:cNvSpPr/>
          <p:nvPr userDrawn="1"/>
        </p:nvSpPr>
        <p:spPr>
          <a:xfrm>
            <a:off x="-1533525" y="43358"/>
            <a:ext cx="261937" cy="126206"/>
          </a:xfrm>
          <a:prstGeom prst="rect">
            <a:avLst/>
          </a:prstGeom>
          <a:noFill/>
          <a:ln>
            <a:solidFill>
              <a:srgbClr val="00E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C46D140-351C-42B7-83F7-226306A41FAD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>
            <a:off x="-1533525" y="106461"/>
            <a:ext cx="0" cy="1169889"/>
          </a:xfrm>
          <a:prstGeom prst="line">
            <a:avLst/>
          </a:prstGeom>
          <a:ln w="12700">
            <a:solidFill>
              <a:srgbClr val="00E5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9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3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9" r:id="rId19"/>
    <p:sldLayoutId id="2147484055" r:id="rId20"/>
    <p:sldLayoutId id="2147484060" r:id="rId21"/>
    <p:sldLayoutId id="2147484061" r:id="rId22"/>
    <p:sldLayoutId id="2147484054" r:id="rId23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425" kern="1200" cap="all" spc="75" baseline="0">
          <a:solidFill>
            <a:srgbClr val="001B51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lang="fr-FR" sz="800" kern="1200" dirty="0" smtClean="0">
          <a:solidFill>
            <a:srgbClr val="001B51"/>
          </a:solidFill>
          <a:latin typeface="Montserrat ExtraBold" panose="00000900000000000000" pitchFamily="50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lang="fr-FR" sz="800" kern="1200" dirty="0" smtClean="0">
          <a:solidFill>
            <a:srgbClr val="001B51"/>
          </a:solidFill>
          <a:latin typeface="Montserrat Medium" panose="00000600000000000000" pitchFamily="50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Montserrat Medium" panose="00000600000000000000" pitchFamily="50" charset="0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Montserrat Light" panose="00000400000000000000" pitchFamily="50" charset="0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lang="fr-FR" sz="1050" kern="1200" cap="all" baseline="0" dirty="0" smtClean="0">
          <a:solidFill>
            <a:srgbClr val="001B51"/>
          </a:solidFill>
          <a:latin typeface="Montserrat Medium" panose="00000600000000000000" pitchFamily="50" charset="0"/>
          <a:ea typeface="+mn-ea"/>
          <a:cs typeface="+mn-cs"/>
        </a:defRPr>
      </a:lvl5pPr>
      <a:lvl6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900" kern="1200" cap="all" spc="30" baseline="0" dirty="0" smtClean="0">
          <a:solidFill>
            <a:srgbClr val="00E5BA"/>
          </a:solidFill>
          <a:latin typeface="Montserrat SemiBold" panose="00000700000000000000" pitchFamily="50" charset="0"/>
          <a:ea typeface="+mn-ea"/>
          <a:cs typeface="+mn-cs"/>
        </a:defRPr>
      </a:lvl6pPr>
      <a:lvl7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050" kern="1200" dirty="0">
          <a:solidFill>
            <a:srgbClr val="ADDEFA"/>
          </a:solidFill>
          <a:latin typeface="Montserrat ExtraBold" panose="00000900000000000000" pitchFamily="50" charset="0"/>
          <a:ea typeface="+mn-ea"/>
          <a:cs typeface="+mn-cs"/>
        </a:defRPr>
      </a:lvl7pPr>
      <a:lvl8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900" kern="1200" dirty="0" smtClean="0">
          <a:solidFill>
            <a:srgbClr val="3BA6FF"/>
          </a:solidFill>
          <a:latin typeface="Montserrat ExtraBold" panose="00000900000000000000" pitchFamily="50" charset="0"/>
          <a:ea typeface="+mn-ea"/>
          <a:cs typeface="+mn-cs"/>
        </a:defRPr>
      </a:lvl8pPr>
      <a:lvl9pPr marL="990600" indent="19240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>
          <a:tab pos="2066925" algn="l"/>
        </a:tabLst>
        <a:defRPr lang="fr-FR" sz="1300" kern="1200" spc="75" dirty="0" smtClean="0">
          <a:solidFill>
            <a:srgbClr val="00E5BA"/>
          </a:solidFill>
          <a:latin typeface="Montserrat ExtraBold" panose="00000900000000000000" pitchFamily="50" charset="0"/>
          <a:ea typeface="+mj-ea"/>
          <a:cs typeface="+mj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7EB835-6135-4F44-A149-6A27C55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8778" y="4562631"/>
            <a:ext cx="2057400" cy="273844"/>
          </a:xfrm>
        </p:spPr>
        <p:txBody>
          <a:bodyPr/>
          <a:lstStyle/>
          <a:p>
            <a:fld id="{FDC52BC5-73F4-447B-BC89-2235D0A6CBB8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E9C56-A23B-442B-9DBC-754FDA7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8324" y="4759677"/>
            <a:ext cx="2057400" cy="273844"/>
          </a:xfrm>
        </p:spPr>
        <p:txBody>
          <a:bodyPr/>
          <a:lstStyle/>
          <a:p>
            <a:fld id="{6FCA0088-8838-4258-9363-428B81EED439}" type="slidenum">
              <a:rPr lang="fr-FR" smtClean="0"/>
              <a:t>1</a:t>
            </a:fld>
            <a:endParaRPr lang="fr-F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94B4AD-965E-4A93-C9AA-05CF98996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8512" y="20589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itre 8">
            <a:extLst>
              <a:ext uri="{FF2B5EF4-FFF2-40B4-BE49-F238E27FC236}">
                <a16:creationId xmlns:a16="http://schemas.microsoft.com/office/drawing/2014/main" id="{456CF003-0A1A-BFCD-7CB5-B94F0AE8F5D2}"/>
              </a:ext>
            </a:extLst>
          </p:cNvPr>
          <p:cNvSpPr txBox="1">
            <a:spLocks/>
          </p:cNvSpPr>
          <p:nvPr/>
        </p:nvSpPr>
        <p:spPr>
          <a:xfrm>
            <a:off x="945506" y="552208"/>
            <a:ext cx="4690913" cy="3836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30" b="1" dirty="0">
                <a:solidFill>
                  <a:srgbClr val="002060"/>
                </a:solidFill>
                <a:latin typeface="Montserrat ExtraBold" panose="00000900000000000000" pitchFamily="2" charset="0"/>
              </a:rPr>
              <a:t>BIENVENUE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79778-FFD4-8BA9-5C03-6ED948031585}"/>
              </a:ext>
            </a:extLst>
          </p:cNvPr>
          <p:cNvSpPr/>
          <p:nvPr/>
        </p:nvSpPr>
        <p:spPr>
          <a:xfrm>
            <a:off x="7020066" y="3731936"/>
            <a:ext cx="1849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Sébastien GUYOUX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15 mai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Chargé d’Affaires Construction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Centre Est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79601A-A64F-385B-E029-B3D3A9C1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09" y="2058931"/>
            <a:ext cx="1388703" cy="14864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31F5BEE-BEA7-987F-FE83-91F6C1D9A082}"/>
              </a:ext>
            </a:extLst>
          </p:cNvPr>
          <p:cNvSpPr/>
          <p:nvPr/>
        </p:nvSpPr>
        <p:spPr>
          <a:xfrm>
            <a:off x="4776410" y="3701020"/>
            <a:ext cx="165605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Jean Paul THOROGOOD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9 mai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Gestionnaire d’Actifs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Home Office Nice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D905CB-CFC5-17B9-6413-CDE4FE8D7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86" y="2001982"/>
            <a:ext cx="1103680" cy="1599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EB2DB4-EDA2-6EC3-8217-B0862CEE60D5}"/>
              </a:ext>
            </a:extLst>
          </p:cNvPr>
          <p:cNvSpPr/>
          <p:nvPr/>
        </p:nvSpPr>
        <p:spPr>
          <a:xfrm>
            <a:off x="694628" y="3760378"/>
            <a:ext cx="14171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Jeanne PETIPAS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03 avril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Analyste financements de projets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  <a:endParaRPr lang="fr-FR" sz="800" b="1" dirty="0">
              <a:latin typeface="Montserrat ExtraBold" panose="0000090000000000000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personne, mur, femme, intérieur&#10;&#10;Description générée automatiquement">
            <a:extLst>
              <a:ext uri="{FF2B5EF4-FFF2-40B4-BE49-F238E27FC236}">
                <a16:creationId xmlns:a16="http://schemas.microsoft.com/office/drawing/2014/main" id="{6A5A0D47-530A-7856-7557-B2A5E5ED2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2" y="2197831"/>
            <a:ext cx="1417158" cy="1417158"/>
          </a:xfrm>
          <a:prstGeom prst="rect">
            <a:avLst/>
          </a:prstGeom>
        </p:spPr>
      </p:pic>
      <p:pic>
        <p:nvPicPr>
          <p:cNvPr id="18" name="Image 7">
            <a:extLst>
              <a:ext uri="{FF2B5EF4-FFF2-40B4-BE49-F238E27FC236}">
                <a16:creationId xmlns:a16="http://schemas.microsoft.com/office/drawing/2014/main" id="{CABC56EB-3A0B-71BD-6719-343AD740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71" y="2058931"/>
            <a:ext cx="1451569" cy="154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3DE375-9820-D342-59F8-9586884B2646}"/>
              </a:ext>
            </a:extLst>
          </p:cNvPr>
          <p:cNvSpPr/>
          <p:nvPr/>
        </p:nvSpPr>
        <p:spPr>
          <a:xfrm>
            <a:off x="2526703" y="3708692"/>
            <a:ext cx="186336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Sébastien RAULT BONNIFAIT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6 avril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Commercial Grands Comptes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Marseille</a:t>
            </a:r>
            <a:endParaRPr lang="fr-FR" sz="800" b="1" dirty="0">
              <a:latin typeface="Montserrat ExtraBold" panose="000009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7EB835-6135-4F44-A149-6A27C55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8778" y="4562631"/>
            <a:ext cx="2057400" cy="273844"/>
          </a:xfrm>
        </p:spPr>
        <p:txBody>
          <a:bodyPr/>
          <a:lstStyle/>
          <a:p>
            <a:fld id="{FDC52BC5-73F4-447B-BC89-2235D0A6CBB8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E9C56-A23B-442B-9DBC-754FDA7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8324" y="4759677"/>
            <a:ext cx="2057400" cy="273844"/>
          </a:xfrm>
        </p:spPr>
        <p:txBody>
          <a:bodyPr/>
          <a:lstStyle/>
          <a:p>
            <a:fld id="{6FCA0088-8838-4258-9363-428B81EED439}" type="slidenum">
              <a:rPr lang="fr-FR" smtClean="0"/>
              <a:t>2</a:t>
            </a:fld>
            <a:endParaRPr lang="fr-F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94B4AD-965E-4A93-C9AA-05CF98996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8512" y="20589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itre 8">
            <a:extLst>
              <a:ext uri="{FF2B5EF4-FFF2-40B4-BE49-F238E27FC236}">
                <a16:creationId xmlns:a16="http://schemas.microsoft.com/office/drawing/2014/main" id="{456CF003-0A1A-BFCD-7CB5-B94F0AE8F5D2}"/>
              </a:ext>
            </a:extLst>
          </p:cNvPr>
          <p:cNvSpPr txBox="1">
            <a:spLocks/>
          </p:cNvSpPr>
          <p:nvPr/>
        </p:nvSpPr>
        <p:spPr>
          <a:xfrm>
            <a:off x="945506" y="552208"/>
            <a:ext cx="4690913" cy="3836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30" b="1" dirty="0">
                <a:solidFill>
                  <a:srgbClr val="002060"/>
                </a:solidFill>
                <a:latin typeface="Montserrat ExtraBold" panose="00000900000000000000" pitchFamily="2" charset="0"/>
              </a:rPr>
              <a:t>BIENVENUE !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08457BF-6284-EEEA-644B-0961D90E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2" y="1672215"/>
            <a:ext cx="1210287" cy="15970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EDFE31-34FB-E527-2657-E20BE959B08E}"/>
              </a:ext>
            </a:extLst>
          </p:cNvPr>
          <p:cNvSpPr/>
          <p:nvPr/>
        </p:nvSpPr>
        <p:spPr>
          <a:xfrm>
            <a:off x="477604" y="3367051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Nicolas PETROPAVLOVSKY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5 juin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Chef de projet PV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Home Office Poitiers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5831EC-7935-E41B-18FB-A4F285C1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12" y="1757698"/>
            <a:ext cx="1365821" cy="15084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DA6917-272E-2B52-D5B3-73691F72A505}"/>
              </a:ext>
            </a:extLst>
          </p:cNvPr>
          <p:cNvSpPr/>
          <p:nvPr/>
        </p:nvSpPr>
        <p:spPr>
          <a:xfrm>
            <a:off x="2665293" y="3383887"/>
            <a:ext cx="173733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Salma TIMIHIRI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5 juin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Chargée de développement photovoltaïque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D7458-21ED-E1DF-E6C0-12C9C6F85349}"/>
              </a:ext>
            </a:extLst>
          </p:cNvPr>
          <p:cNvSpPr/>
          <p:nvPr/>
        </p:nvSpPr>
        <p:spPr>
          <a:xfrm>
            <a:off x="6517074" y="3374821"/>
            <a:ext cx="165605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Marion NOUGUIER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26 juin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Assistante Commerciale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Marseille</a:t>
            </a:r>
          </a:p>
        </p:txBody>
      </p:sp>
      <p:pic>
        <p:nvPicPr>
          <p:cNvPr id="9" name="imageSelected0">
            <a:extLst>
              <a:ext uri="{FF2B5EF4-FFF2-40B4-BE49-F238E27FC236}">
                <a16:creationId xmlns:a16="http://schemas.microsoft.com/office/drawing/2014/main" id="{5846177E-D6F6-2271-37EC-A12244239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74" y="1757698"/>
            <a:ext cx="1105455" cy="14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3C06CD-19DF-AC10-F372-B7AE851E304C}"/>
              </a:ext>
            </a:extLst>
          </p:cNvPr>
          <p:cNvSpPr/>
          <p:nvPr/>
        </p:nvSpPr>
        <p:spPr>
          <a:xfrm>
            <a:off x="4572000" y="3409367"/>
            <a:ext cx="173733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Sandrine COCHETEAU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5 juin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Chargée de raccordement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Marseille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856AFF9-0C6D-505C-AC50-6AED90EA6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732" y="1671084"/>
            <a:ext cx="1144905" cy="15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7EB835-6135-4F44-A149-6A27C55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8778" y="4562631"/>
            <a:ext cx="2057400" cy="273844"/>
          </a:xfrm>
        </p:spPr>
        <p:txBody>
          <a:bodyPr/>
          <a:lstStyle/>
          <a:p>
            <a:fld id="{FDC52BC5-73F4-447B-BC89-2235D0A6CBB8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E9C56-A23B-442B-9DBC-754FDA7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8324" y="4759677"/>
            <a:ext cx="2057400" cy="273844"/>
          </a:xfrm>
        </p:spPr>
        <p:txBody>
          <a:bodyPr/>
          <a:lstStyle/>
          <a:p>
            <a:fld id="{6FCA0088-8838-4258-9363-428B81EED439}" type="slidenum">
              <a:rPr lang="fr-FR" smtClean="0"/>
              <a:t>3</a:t>
            </a:fld>
            <a:endParaRPr lang="fr-F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94B4AD-965E-4A93-C9AA-05CF98996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8512" y="20589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itre 8">
            <a:extLst>
              <a:ext uri="{FF2B5EF4-FFF2-40B4-BE49-F238E27FC236}">
                <a16:creationId xmlns:a16="http://schemas.microsoft.com/office/drawing/2014/main" id="{456CF003-0A1A-BFCD-7CB5-B94F0AE8F5D2}"/>
              </a:ext>
            </a:extLst>
          </p:cNvPr>
          <p:cNvSpPr txBox="1">
            <a:spLocks/>
          </p:cNvSpPr>
          <p:nvPr/>
        </p:nvSpPr>
        <p:spPr>
          <a:xfrm>
            <a:off x="945506" y="552208"/>
            <a:ext cx="4690913" cy="3836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30" b="1" dirty="0">
                <a:solidFill>
                  <a:srgbClr val="002060"/>
                </a:solidFill>
                <a:latin typeface="Montserrat ExtraBold" panose="00000900000000000000" pitchFamily="2" charset="0"/>
              </a:rPr>
              <a:t>BIENVENUE !</a:t>
            </a:r>
          </a:p>
        </p:txBody>
      </p:sp>
      <p:pic>
        <p:nvPicPr>
          <p:cNvPr id="2" name="Espace réservé pour une image  24">
            <a:extLst>
              <a:ext uri="{FF2B5EF4-FFF2-40B4-BE49-F238E27FC236}">
                <a16:creationId xmlns:a16="http://schemas.microsoft.com/office/drawing/2014/main" id="{C404D5A9-DEBD-7DCB-A8AD-337F2664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1618" r="11618"/>
          <a:stretch>
            <a:fillRect/>
          </a:stretch>
        </p:blipFill>
        <p:spPr>
          <a:xfrm>
            <a:off x="1164667" y="1579148"/>
            <a:ext cx="1241425" cy="1677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17A16-D41E-9375-80C8-43F1620FD6C5}"/>
              </a:ext>
            </a:extLst>
          </p:cNvPr>
          <p:cNvSpPr/>
          <p:nvPr/>
        </p:nvSpPr>
        <p:spPr>
          <a:xfrm>
            <a:off x="1164667" y="3334539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Yoan PHAM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1</a:t>
            </a:r>
            <a:r>
              <a:rPr lang="fr-FR" sz="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er</a:t>
            </a:r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 août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Chef de Projet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Marseille</a:t>
            </a:r>
          </a:p>
        </p:txBody>
      </p:sp>
      <p:pic>
        <p:nvPicPr>
          <p:cNvPr id="12" name="Image 11" descr="Une image contenant personne, sourire, Visage humain, habits&#10;&#10;Description générée automatiquement">
            <a:extLst>
              <a:ext uri="{FF2B5EF4-FFF2-40B4-BE49-F238E27FC236}">
                <a16:creationId xmlns:a16="http://schemas.microsoft.com/office/drawing/2014/main" id="{BEF52E0D-DD85-5980-EEC4-3F5771D62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12" y="1614596"/>
            <a:ext cx="1719943" cy="17199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83D61B-7CDC-103E-7CD4-A5376316FA9B}"/>
              </a:ext>
            </a:extLst>
          </p:cNvPr>
          <p:cNvSpPr/>
          <p:nvPr/>
        </p:nvSpPr>
        <p:spPr>
          <a:xfrm>
            <a:off x="6841612" y="3400777"/>
            <a:ext cx="203073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 err="1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Lilan</a:t>
            </a:r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Mariana SANCHEZ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9 octobre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Gestionnaire approvisionnement et logistique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</a:p>
        </p:txBody>
      </p:sp>
      <p:pic>
        <p:nvPicPr>
          <p:cNvPr id="15" name="Image 14" descr="Une image contenant Visage humain, personne, Front, Menton&#10;&#10;Description générée automatiquement">
            <a:extLst>
              <a:ext uri="{FF2B5EF4-FFF2-40B4-BE49-F238E27FC236}">
                <a16:creationId xmlns:a16="http://schemas.microsoft.com/office/drawing/2014/main" id="{8591F77D-9A0B-ED63-7820-C04D483A3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19" y="1599798"/>
            <a:ext cx="1501349" cy="17282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A8A78F-AC8F-3490-7D51-9DA5177FE4C3}"/>
              </a:ext>
            </a:extLst>
          </p:cNvPr>
          <p:cNvSpPr/>
          <p:nvPr/>
        </p:nvSpPr>
        <p:spPr>
          <a:xfrm>
            <a:off x="4788324" y="3462332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Abdoul Kader SORO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2 octobre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Ingénieur chargé d’études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</a:p>
        </p:txBody>
      </p:sp>
      <p:pic>
        <p:nvPicPr>
          <p:cNvPr id="23" name="Image 22" descr="Une image contenant personne, Visage humain, sourire, habits&#10;&#10;Description générée automatiquement">
            <a:extLst>
              <a:ext uri="{FF2B5EF4-FFF2-40B4-BE49-F238E27FC236}">
                <a16:creationId xmlns:a16="http://schemas.microsoft.com/office/drawing/2014/main" id="{7600675C-A1FE-4C01-785B-4D7B3F8F9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40" y="1599798"/>
            <a:ext cx="1121242" cy="1825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30B52E3-923D-8F3B-B2D0-45F3872B4B9F}"/>
              </a:ext>
            </a:extLst>
          </p:cNvPr>
          <p:cNvSpPr/>
          <p:nvPr/>
        </p:nvSpPr>
        <p:spPr>
          <a:xfrm>
            <a:off x="3121140" y="3507620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Nouh LAMBARET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11 septembre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Ingénieur chargé d’études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</a:p>
        </p:txBody>
      </p:sp>
    </p:spTree>
    <p:extLst>
      <p:ext uri="{BB962C8B-B14F-4D97-AF65-F5344CB8AC3E}">
        <p14:creationId xmlns:p14="http://schemas.microsoft.com/office/powerpoint/2010/main" val="381351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C7EB835-6135-4F44-A149-6A27C55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8778" y="4562631"/>
            <a:ext cx="2057400" cy="273844"/>
          </a:xfrm>
        </p:spPr>
        <p:txBody>
          <a:bodyPr/>
          <a:lstStyle/>
          <a:p>
            <a:fld id="{FDC52BC5-73F4-447B-BC89-2235D0A6CBB8}" type="datetime3">
              <a:rPr lang="fr-FR" smtClean="0"/>
              <a:t>28.08.23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E9C56-A23B-442B-9DBC-754FDA79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8324" y="4759677"/>
            <a:ext cx="2057400" cy="273844"/>
          </a:xfrm>
        </p:spPr>
        <p:txBody>
          <a:bodyPr/>
          <a:lstStyle/>
          <a:p>
            <a:fld id="{6FCA0088-8838-4258-9363-428B81EED439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494B4AD-965E-4A93-C9AA-05CF98996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8512" y="20589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itre 8">
            <a:extLst>
              <a:ext uri="{FF2B5EF4-FFF2-40B4-BE49-F238E27FC236}">
                <a16:creationId xmlns:a16="http://schemas.microsoft.com/office/drawing/2014/main" id="{456CF003-0A1A-BFCD-7CB5-B94F0AE8F5D2}"/>
              </a:ext>
            </a:extLst>
          </p:cNvPr>
          <p:cNvSpPr txBox="1">
            <a:spLocks/>
          </p:cNvSpPr>
          <p:nvPr/>
        </p:nvSpPr>
        <p:spPr>
          <a:xfrm>
            <a:off x="945506" y="552208"/>
            <a:ext cx="4690913" cy="3836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30" b="1" dirty="0">
                <a:solidFill>
                  <a:srgbClr val="002060"/>
                </a:solidFill>
                <a:latin typeface="Montserrat ExtraBold" panose="00000900000000000000" pitchFamily="2" charset="0"/>
              </a:rPr>
              <a:t>BIENVENUE !</a:t>
            </a:r>
          </a:p>
        </p:txBody>
      </p:sp>
      <p:pic>
        <p:nvPicPr>
          <p:cNvPr id="2" name="Espace réservé pour une image  24">
            <a:extLst>
              <a:ext uri="{FF2B5EF4-FFF2-40B4-BE49-F238E27FC236}">
                <a16:creationId xmlns:a16="http://schemas.microsoft.com/office/drawing/2014/main" id="{C404D5A9-DEBD-7DCB-A8AD-337F2664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11618" r="11618"/>
          <a:stretch>
            <a:fillRect/>
          </a:stretch>
        </p:blipFill>
        <p:spPr>
          <a:xfrm>
            <a:off x="4642653" y="1579148"/>
            <a:ext cx="1241425" cy="1677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17A16-D41E-9375-80C8-43F1620FD6C5}"/>
              </a:ext>
            </a:extLst>
          </p:cNvPr>
          <p:cNvSpPr/>
          <p:nvPr/>
        </p:nvSpPr>
        <p:spPr>
          <a:xfrm>
            <a:off x="4642653" y="3334539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Alexandra EDET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1</a:t>
            </a:r>
            <a:r>
              <a:rPr lang="fr-FR" sz="800" baseline="30000" dirty="0">
                <a:latin typeface="Montserrat" panose="00000500000000000000" pitchFamily="2" charset="0"/>
                <a:cs typeface="Arial" panose="020B0604020202020204" pitchFamily="34" charset="0"/>
              </a:rPr>
              <a:t>er</a:t>
            </a:r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 août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Chargée de développement foncier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Boulogne</a:t>
            </a:r>
          </a:p>
        </p:txBody>
      </p:sp>
      <p:pic>
        <p:nvPicPr>
          <p:cNvPr id="8" name="Image 7" descr="Une image contenant personne, sourire, Visage humain, mur&#10;&#10;Description générée automatiquement">
            <a:extLst>
              <a:ext uri="{FF2B5EF4-FFF2-40B4-BE49-F238E27FC236}">
                <a16:creationId xmlns:a16="http://schemas.microsoft.com/office/drawing/2014/main" id="{09BA6002-2DC3-2CCB-2F85-725B630E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21" y="1797429"/>
            <a:ext cx="1241424" cy="12414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CA20E9-3BC8-F9AF-1DD2-B823C3789DC7}"/>
              </a:ext>
            </a:extLst>
          </p:cNvPr>
          <p:cNvSpPr/>
          <p:nvPr/>
        </p:nvSpPr>
        <p:spPr>
          <a:xfrm>
            <a:off x="7285160" y="3335219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Carole BOUTHOURS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4 septembre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Office Manager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Toulouse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4088D-CD64-EC0D-4CCE-E88ECA76E639}"/>
              </a:ext>
            </a:extLst>
          </p:cNvPr>
          <p:cNvSpPr/>
          <p:nvPr/>
        </p:nvSpPr>
        <p:spPr>
          <a:xfrm>
            <a:off x="1597353" y="3363577"/>
            <a:ext cx="20307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800" dirty="0">
                <a:solidFill>
                  <a:srgbClr val="3BA6FF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Charlie BLAIZEAU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17 juillet 2023</a:t>
            </a:r>
          </a:p>
          <a:p>
            <a:r>
              <a:rPr lang="fr-FR" sz="800" dirty="0">
                <a:latin typeface="Montserrat" panose="00000500000000000000" pitchFamily="2" charset="0"/>
                <a:cs typeface="Arial" panose="020B0604020202020204" pitchFamily="34" charset="0"/>
              </a:rPr>
              <a:t>Chargé d’affaires Construction Sud Ouest</a:t>
            </a:r>
          </a:p>
        </p:txBody>
      </p:sp>
      <p:pic>
        <p:nvPicPr>
          <p:cNvPr id="12" name="Image 11" descr="Une image contenant Visage humain, personne, bâtiment, sourire&#10;&#10;Description générée automatiquement">
            <a:extLst>
              <a:ext uri="{FF2B5EF4-FFF2-40B4-BE49-F238E27FC236}">
                <a16:creationId xmlns:a16="http://schemas.microsoft.com/office/drawing/2014/main" id="{F8463685-9A01-714C-A620-303B937B6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21" y="1557877"/>
            <a:ext cx="1776662" cy="1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6412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Enerlis V2">
  <a:themeElements>
    <a:clrScheme name="Personnalisé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BA6FF"/>
      </a:hlink>
      <a:folHlink>
        <a:srgbClr val="00E5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968A57AF25A418FD26679DEE24964" ma:contentTypeVersion="8" ma:contentTypeDescription="Crée un document." ma:contentTypeScope="" ma:versionID="99bf5607803cc69fc789e11b22a4e37c">
  <xsd:schema xmlns:xsd="http://www.w3.org/2001/XMLSchema" xmlns:xs="http://www.w3.org/2001/XMLSchema" xmlns:p="http://schemas.microsoft.com/office/2006/metadata/properties" xmlns:ns3="6018aae2-5cd6-423f-a5f0-c5f6c6cdc34b" xmlns:ns4="b6e17f0c-cce3-4e77-b66c-685a94f21892" targetNamespace="http://schemas.microsoft.com/office/2006/metadata/properties" ma:root="true" ma:fieldsID="ec3fc7a5ba8e198dc5763b9aaf2446c6" ns3:_="" ns4:_="">
    <xsd:import namespace="6018aae2-5cd6-423f-a5f0-c5f6c6cdc34b"/>
    <xsd:import namespace="b6e17f0c-cce3-4e77-b66c-685a94f218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8aae2-5cd6-423f-a5f0-c5f6c6cdc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17f0c-cce3-4e77-b66c-685a94f21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18aae2-5cd6-423f-a5f0-c5f6c6cdc34b" xsi:nil="true"/>
  </documentManagement>
</p:properties>
</file>

<file path=customXml/itemProps1.xml><?xml version="1.0" encoding="utf-8"?>
<ds:datastoreItem xmlns:ds="http://schemas.openxmlformats.org/officeDocument/2006/customXml" ds:itemID="{EB904EFA-E2D1-4FB5-B970-B3C1BD049B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8AD9B-2540-4723-B20C-6D0AD442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8aae2-5cd6-423f-a5f0-c5f6c6cdc34b"/>
    <ds:schemaRef ds:uri="b6e17f0c-cce3-4e77-b66c-685a94f21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14F816-62EA-4931-A50F-F2C4F640E4EC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6e17f0c-cce3-4e77-b66c-685a94f21892"/>
    <ds:schemaRef ds:uri="6018aae2-5cd6-423f-a5f0-c5f6c6cdc3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170203_RATP-DEV-CAEN_16_9_sans logo.potx</Template>
  <TotalTime>36143</TotalTime>
  <Words>163</Words>
  <Application>Microsoft Office PowerPoint</Application>
  <PresentationFormat>Affichage à l'écran (16:9)</PresentationFormat>
  <Paragraphs>71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Calibri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Masque Enerlis V2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ADONIS CREATION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PHILIPPE SERVE</dc:creator>
  <cp:keywords/>
  <dc:description/>
  <cp:lastModifiedBy>eloi renaudin</cp:lastModifiedBy>
  <cp:revision>1830</cp:revision>
  <cp:lastPrinted>2019-05-22T08:49:46Z</cp:lastPrinted>
  <dcterms:created xsi:type="dcterms:W3CDTF">2015-06-19T05:42:33Z</dcterms:created>
  <dcterms:modified xsi:type="dcterms:W3CDTF">2023-08-28T09:39:27Z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0x010100B53968A57AF25A418FD26679DEE24964</vt:lpwstr>
  </property>
</Properties>
</file>