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80" r:id="rId4"/>
    <p:sldId id="264" r:id="rId5"/>
    <p:sldId id="281" r:id="rId6"/>
    <p:sldId id="278" r:id="rId7"/>
    <p:sldId id="288" r:id="rId8"/>
    <p:sldId id="287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2" r:id="rId26"/>
    <p:sldId id="311" r:id="rId27"/>
    <p:sldId id="313" r:id="rId28"/>
    <p:sldId id="303" r:id="rId29"/>
    <p:sldId id="315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27.08.2023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973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D3D321D-4723-478E-07C3-5D6DE7D90CE3}"/>
              </a:ext>
            </a:extLst>
          </p:cNvPr>
          <p:cNvSpPr/>
          <p:nvPr/>
        </p:nvSpPr>
        <p:spPr>
          <a:xfrm>
            <a:off x="-11235" y="1700808"/>
            <a:ext cx="121920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	</a:t>
            </a:r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Thajsko </a:t>
            </a: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</a:p>
          <a:p>
            <a:pPr algn="ctr"/>
            <a:r>
              <a:rPr lang="cs-CZ" sz="72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Thailand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9BF7E58-BAB4-48D3-B2CA-184CFC516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66F27BA-D9A7-79C9-C0AA-61644A9608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32" y="548680"/>
            <a:ext cx="10803267" cy="576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6D59E54E-BC7B-53EC-076A-00E671FD653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99742" y="996752"/>
            <a:ext cx="2592288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B7B649F9-0298-B8B1-77FC-7ACF89F46CC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96476" y="232297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split orient="vert"/>
        <p:sndAc>
          <p:stSnd loop="1">
            <p:snd r:embed="rId2" name="Karunesh 08.wav"/>
          </p:stSnd>
        </p:sndAc>
      </p:transition>
    </mc:Choice>
    <mc:Fallback>
      <p:transition spd="slow" advClick="0" advTm="9000">
        <p:split orient="vert"/>
        <p:sndAc>
          <p:stSnd loop="1">
            <p:snd r:embed="rId2" name="Karunesh 0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5E5E3711-F1FD-021D-D0A3-EC2CBF25F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6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Thaïlande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Tajlandia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Tailandia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Tayilann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Таїланд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Tayland</a:t>
            </a:r>
            <a:r>
              <a:rPr lang="cs-CZ" altLang="cs-CZ" sz="2000" b="1" dirty="0">
                <a:solidFill>
                  <a:srgbClr val="FF0000"/>
                </a:solidFill>
              </a:rPr>
              <a:t>    Τα</a:t>
            </a:r>
            <a:r>
              <a:rPr lang="cs-CZ" altLang="cs-CZ" sz="2000" b="1" dirty="0" err="1">
                <a:solidFill>
                  <a:srgbClr val="FF0000"/>
                </a:solidFill>
              </a:rPr>
              <a:t>ϊλάνδη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Tajska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F1D4BC22-43B2-F3D2-B60D-E1E2218D5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1" y="548681"/>
            <a:ext cx="10801200" cy="576068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BB8ECFE-1213-FB1E-F89F-E198DEBEF40A}"/>
              </a:ext>
            </a:extLst>
          </p:cNvPr>
          <p:cNvSpPr/>
          <p:nvPr/>
        </p:nvSpPr>
        <p:spPr>
          <a:xfrm>
            <a:off x="4511824" y="692696"/>
            <a:ext cx="295232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Thajsko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4C617CC-B4BA-754E-B268-7ECCF51BB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76AF8FB-4B79-2CC3-9E05-935BD78C8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2A886F-DA67-DB86-5D55-24C27BDC0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26CA94-D57A-28D9-7150-C62DCA9DE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D41AEA-FD28-2F24-AAA3-3F3534861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AB89E3-24B5-E5CD-2BE4-F6F9849DA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68E1A73-3BA7-6F32-B58A-06C43481B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97EF48C-FD33-077F-F6A1-19C16734E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6EE2F09-F443-B11E-C649-B4A35216B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224D2A-BE7F-803E-44FC-B081E98C9C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FC3CAE-1EF0-B791-28FC-3255819B4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0345600-761E-1B26-2E43-919E541E4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ED73614-E643-7A09-49C5-94BFB9382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0319F4-E58C-47CF-78C1-A217E6D92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2924B8-4754-3A9C-84E3-E33AE8A19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5C0A81-EC1D-1602-5CB3-16EEAF7A4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758F3A7-6A1B-B95C-5C37-36B3C4ACA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1" y="404664"/>
            <a:ext cx="10801200" cy="604867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DB29DD-E9BC-D827-ADA6-1B178AD27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F1CD3C-D0B6-4C90-F8D2-E2717139B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86A1F6-003C-39F2-C6A1-DB28F73A3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2A3F57-6DD6-10D3-68CD-993481926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D97D7C-924C-19CF-519B-F15DD82DA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87CEAB-4991-714D-6437-3B8D7135B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954667-235A-07E2-35BA-1F447CEF5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150C00-DA05-06B0-D3A0-FAE6BD11F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D86B73-55AA-8690-9B29-B9DA75A82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85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9">
            <a:extLst>
              <a:ext uri="{FF2B5EF4-FFF2-40B4-BE49-F238E27FC236}">
                <a16:creationId xmlns:a16="http://schemas.microsoft.com/office/drawing/2014/main" id="{819474EA-2BAF-8CF7-882C-FF300C214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3A83BF9C-25DD-1DD8-FC57-A849DE5250D3}"/>
              </a:ext>
            </a:extLst>
          </p:cNvPr>
          <p:cNvSpPr/>
          <p:nvPr/>
        </p:nvSpPr>
        <p:spPr>
          <a:xfrm>
            <a:off x="4079776" y="74960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43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2023-08-27T09:01:54Z</dcterms:modified>
</cp:coreProperties>
</file>