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15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307" r:id="rId20"/>
    <p:sldId id="294" r:id="rId21"/>
    <p:sldId id="305" r:id="rId22"/>
    <p:sldId id="304" r:id="rId23"/>
    <p:sldId id="310" r:id="rId24"/>
    <p:sldId id="309" r:id="rId25"/>
    <p:sldId id="312" r:id="rId26"/>
    <p:sldId id="306" r:id="rId27"/>
    <p:sldId id="311" r:id="rId28"/>
    <p:sldId id="313" r:id="rId29"/>
    <p:sldId id="303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E255E8-9C87-4579-C716-19D25E06B30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110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animaux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the last mooradge.wav"/>
            </a:hlinkClick>
            <a:extLst>
              <a:ext uri="{FF2B5EF4-FFF2-40B4-BE49-F238E27FC236}">
                <a16:creationId xmlns:a16="http://schemas.microsoft.com/office/drawing/2014/main" id="{483EB275-12B4-6BA3-B380-512F558ED5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0745" y="1532515"/>
            <a:ext cx="451491" cy="398375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0D6E35F-60E2-6636-832E-9B29F2E231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96" y="548680"/>
            <a:ext cx="10789404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70D3F8B5-C8EF-3451-6827-B5F6C3CA846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15680" y="8535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838F2AD5-93E1-1F59-9B38-85C9FB40A8B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56316" y="202399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he last mooradg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the last moorad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5A23BC1-C187-88CE-69E0-22C030D668AF}"/>
              </a:ext>
            </a:extLst>
          </p:cNvPr>
          <p:cNvSpPr/>
          <p:nvPr/>
        </p:nvSpPr>
        <p:spPr>
          <a:xfrm>
            <a:off x="0" y="5913543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A7FE3C17-AC7B-7E54-CD50-5FB17427A5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5913543"/>
            <a:ext cx="1135258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2A8E40A-0C27-6E88-6965-7EE0342AEF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43687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74D1E93-400E-F46C-4AEF-4196C31E0BBA}"/>
              </a:ext>
            </a:extLst>
          </p:cNvPr>
          <p:cNvSpPr/>
          <p:nvPr/>
        </p:nvSpPr>
        <p:spPr>
          <a:xfrm>
            <a:off x="4549750" y="1305342"/>
            <a:ext cx="3931915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zvířat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110</a:t>
            </a:r>
            <a:endParaRPr lang="es-ES" sz="44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10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FCA5F4-AA97-9095-2FEA-18A79B6CC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0EF5E9-2DA9-1428-34B8-6141F0776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DA076B-0103-D91C-E0BF-49E9B3885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2A55AF-A912-787D-2166-4698A50D0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52426A-4E92-4186-7D55-E4820ADDA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44BBCF-B998-19E2-95C3-F0E58A5756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6E9B97-ABF2-4D2E-F25B-19CE16F74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338A71-8C90-610F-0EFB-030AC3187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EAA0E8-4751-3948-872A-F1F7A7F98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D71D63-DBA7-9F14-C8A7-3B5E0C91B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CAD290-0FB3-F69F-C4EE-B03C76851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007DAF-8AA7-8C6E-1C03-16138B691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68" y="548680"/>
            <a:ext cx="10814932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4FF659-3131-DD69-A9CF-6B8BCEE72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533DFE-E962-7DDF-AFD9-E8A85A3A2B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6EB46D-677F-76E2-8CE5-6B116C726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226446-315C-4A58-C4D4-8C97BC55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9B8BC1-0FF8-48D5-6705-0C016FCCB2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11E978-2328-A1CD-0634-BA86A5988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473E07-FA7E-E8B1-77A1-D60785FDA5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C2EB26-72B6-B1D4-0C9B-7DCB68A8E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1C4A19-F63A-2637-D717-EE61E8F05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C33ADB-37A5-DEE5-F849-1FF2C5F94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ABF1CE-1F32-5198-0E3B-4A682679C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93A4CB-A72C-0BE5-A7B5-D0F81A2EB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1BAD35-0E77-CF4A-CF17-A69383A7E7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61C06C-4923-1721-81C0-80D29308D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D3CE14-ADC7-3140-CC4E-B803950DF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DB1B32C-A8E7-E38F-8342-9A22CD154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70A4180A-278C-FF30-5710-F2094D3814E0}"/>
              </a:ext>
            </a:extLst>
          </p:cNvPr>
          <p:cNvSpPr/>
          <p:nvPr/>
        </p:nvSpPr>
        <p:spPr>
          <a:xfrm>
            <a:off x="9408368" y="677037"/>
            <a:ext cx="182041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292</TotalTime>
  <Words>68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2023-08-26T15:28:00Z</dcterms:modified>
</cp:coreProperties>
</file>