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8.gif"/><Relationship Id="rId19" Type="http://schemas.openxmlformats.org/officeDocument/2006/relationships/audio" Target="../media/audio10.wav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66AD847-11C0-9125-D78D-9891018CC338}"/>
              </a:ext>
            </a:extLst>
          </p:cNvPr>
          <p:cNvSpPr/>
          <p:nvPr/>
        </p:nvSpPr>
        <p:spPr>
          <a:xfrm>
            <a:off x="-13855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Musette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417CF51-8520-4139-BEEB-D24DA536A66E}"/>
              </a:ext>
            </a:extLst>
          </p:cNvPr>
          <p:cNvSpPr/>
          <p:nvPr/>
        </p:nvSpPr>
        <p:spPr>
          <a:xfrm>
            <a:off x="0" y="549275"/>
            <a:ext cx="9144000" cy="55784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8E4F077D-B939-44BF-82BA-2F3895064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3">
            <a:extLst>
              <a:ext uri="{FF2B5EF4-FFF2-40B4-BE49-F238E27FC236}">
                <a16:creationId xmlns:a16="http://schemas.microsoft.com/office/drawing/2014/main" id="{4A08FDBC-6BFB-486A-B001-BF9D3C68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1656197B-7F7A-43B9-9636-827BDA30E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216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569020BD-F3C1-4A8C-A957-49A51CFE0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" name="3 Rectángulo">
            <a:extLst>
              <a:ext uri="{FF2B5EF4-FFF2-40B4-BE49-F238E27FC236}">
                <a16:creationId xmlns:a16="http://schemas.microsoft.com/office/drawing/2014/main" id="{AC3C4BF3-E2AD-4127-AAD8-7BB9C978AD09}"/>
              </a:ext>
            </a:extLst>
          </p:cNvPr>
          <p:cNvSpPr/>
          <p:nvPr/>
        </p:nvSpPr>
        <p:spPr>
          <a:xfrm>
            <a:off x="13855" y="1268760"/>
            <a:ext cx="9082519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Musette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10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106" name="Picture 21">
            <a:extLst>
              <a:ext uri="{FF2B5EF4-FFF2-40B4-BE49-F238E27FC236}">
                <a16:creationId xmlns:a16="http://schemas.microsoft.com/office/drawing/2014/main" id="{DE55792A-BF3E-431E-AE68-BC4817058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52" y="2027621"/>
            <a:ext cx="3502078" cy="371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AutoShape 32">
            <a:extLst>
              <a:ext uri="{FF2B5EF4-FFF2-40B4-BE49-F238E27FC236}">
                <a16:creationId xmlns:a16="http://schemas.microsoft.com/office/drawing/2014/main" id="{DA2BEB7E-8CAF-42E2-A26C-0974D6F1B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4582955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3" name="AutoShape 32">
            <a:extLst>
              <a:ext uri="{FF2B5EF4-FFF2-40B4-BE49-F238E27FC236}">
                <a16:creationId xmlns:a16="http://schemas.microsoft.com/office/drawing/2014/main" id="{4E4B545D-0001-43B3-9CF4-1693E16EE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2992891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4" name="AutoShape 42">
            <a:extLst>
              <a:ext uri="{FF2B5EF4-FFF2-40B4-BE49-F238E27FC236}">
                <a16:creationId xmlns:a16="http://schemas.microsoft.com/office/drawing/2014/main" id="{BF46F8B5-3830-42FD-AD0D-D26F5D5BA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2274191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5" name="AutoShape 42">
            <a:extLst>
              <a:ext uri="{FF2B5EF4-FFF2-40B4-BE49-F238E27FC236}">
                <a16:creationId xmlns:a16="http://schemas.microsoft.com/office/drawing/2014/main" id="{0F9608DA-E5FF-440D-BE97-6E402FDD7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3910372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27" name="Picture 48">
            <a:extLst>
              <a:ext uri="{FF2B5EF4-FFF2-40B4-BE49-F238E27FC236}">
                <a16:creationId xmlns:a16="http://schemas.microsoft.com/office/drawing/2014/main" id="{D01EC50E-D132-4A1D-B48E-7DBA325498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39121" y="4751382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8">
            <a:extLst>
              <a:ext uri="{FF2B5EF4-FFF2-40B4-BE49-F238E27FC236}">
                <a16:creationId xmlns:a16="http://schemas.microsoft.com/office/drawing/2014/main" id="{B56813A5-C802-4753-870B-87A01645E8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46388" y="2342269"/>
            <a:ext cx="392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8">
            <a:extLst>
              <a:ext uri="{FF2B5EF4-FFF2-40B4-BE49-F238E27FC236}">
                <a16:creationId xmlns:a16="http://schemas.microsoft.com/office/drawing/2014/main" id="{52A70D5B-C135-4627-81AE-2ED3F96ED0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26350" y="3187700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8">
            <a:extLst>
              <a:ext uri="{FF2B5EF4-FFF2-40B4-BE49-F238E27FC236}">
                <a16:creationId xmlns:a16="http://schemas.microsoft.com/office/drawing/2014/main" id="{50769377-8DCA-485C-9C80-CC3715370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42225" y="3973513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310D46B0-E43C-4551-858F-2A8861A61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997" y="2043690"/>
            <a:ext cx="90532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Dieu que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44599FBB-AB0E-4C39-B4AA-B22E8D4C9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2" y="2697017"/>
            <a:ext cx="10348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C'est ma chanson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1DE45AF8-B6D1-41B6-BE7B-1B322B504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0485" y="3430729"/>
            <a:ext cx="9118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Tombe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la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neige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0FCA97B9-BC00-415C-845E-BBA217797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7161" y="4121290"/>
            <a:ext cx="9254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Fais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du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feu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34F5A1FB-FFAE-446D-974B-1C4CEF7DB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906" y="4718412"/>
            <a:ext cx="92549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 dirty="0">
                <a:solidFill>
                  <a:schemeClr val="accent5">
                    <a:lumMod val="25000"/>
                  </a:schemeClr>
                </a:solidFill>
              </a:rPr>
              <a:t>Sous les ponts de Paris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66456156-7695-4AA1-B994-9A29354639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0581" y="1974051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Au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plaisir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 des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bois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8001D867-75E5-42E5-B329-06334FA0F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434" y="2737699"/>
            <a:ext cx="11076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Mon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amie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la rose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D1C2F0FE-2528-47C7-A4C4-B7D1FA5AD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1058" y="3456860"/>
            <a:ext cx="10365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Prendre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un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Enfant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331D12E3-5D48-4B13-8DF7-457B956D4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3846" y="4890154"/>
            <a:ext cx="95271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La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ballade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74FACC54-A5EB-45DC-88BA-8C5BAFFFD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1114" y="4135253"/>
            <a:ext cx="9763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Le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petit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vin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blanc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9" name="AutoShape 42">
            <a:extLst>
              <a:ext uri="{FF2B5EF4-FFF2-40B4-BE49-F238E27FC236}">
                <a16:creationId xmlns:a16="http://schemas.microsoft.com/office/drawing/2014/main" id="{0F7C79A2-226D-40AB-AABA-493E720A2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2917" y="2070686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0" name="AutoShape 42">
            <a:extLst>
              <a:ext uri="{FF2B5EF4-FFF2-40B4-BE49-F238E27FC236}">
                <a16:creationId xmlns:a16="http://schemas.microsoft.com/office/drawing/2014/main" id="{DBFD8E83-2AB0-46FB-8A7F-10FD539B8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7899" y="3971143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1" name="WordArt 72">
            <a:extLst>
              <a:ext uri="{FF2B5EF4-FFF2-40B4-BE49-F238E27FC236}">
                <a16:creationId xmlns:a16="http://schemas.microsoft.com/office/drawing/2014/main" id="{9B3B4537-FB83-4BA9-B2CD-301A7161AAF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010078" y="2861866"/>
            <a:ext cx="948114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2" name="AutoShape 42">
            <a:extLst>
              <a:ext uri="{FF2B5EF4-FFF2-40B4-BE49-F238E27FC236}">
                <a16:creationId xmlns:a16="http://schemas.microsoft.com/office/drawing/2014/main" id="{80799CC9-BA28-4DB2-B88F-ABE2335CD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1802" y="3063778"/>
            <a:ext cx="329128" cy="344272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34925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53" name="Picture 47">
            <a:extLst>
              <a:ext uri="{FF2B5EF4-FFF2-40B4-BE49-F238E27FC236}">
                <a16:creationId xmlns:a16="http://schemas.microsoft.com/office/drawing/2014/main" id="{BEDBC99E-F031-4DE2-A432-F015E12A9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92623" y="3142445"/>
            <a:ext cx="207485" cy="20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47">
            <a:extLst>
              <a:ext uri="{FF2B5EF4-FFF2-40B4-BE49-F238E27FC236}">
                <a16:creationId xmlns:a16="http://schemas.microsoft.com/office/drawing/2014/main" id="{B044C2F1-BE82-46A0-B058-80273E8C87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84658" y="2184062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47">
            <a:extLst>
              <a:ext uri="{FF2B5EF4-FFF2-40B4-BE49-F238E27FC236}">
                <a16:creationId xmlns:a16="http://schemas.microsoft.com/office/drawing/2014/main" id="{1A65369F-7F94-4908-A9CA-C6BC0706BD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480956" y="4094901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5">
            <a:hlinkClick r:id="" action="ppaction://noaction">
              <a:snd r:embed="rId2" name="10 Sous les ponts de Paris 10.wav.wav"/>
            </a:hlinkClick>
            <a:extLst>
              <a:ext uri="{FF2B5EF4-FFF2-40B4-BE49-F238E27FC236}">
                <a16:creationId xmlns:a16="http://schemas.microsoft.com/office/drawing/2014/main" id="{0CDEDA7D-F999-443C-AB7A-FCBFFA96FA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670" y="47783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5">
            <a:hlinkClick r:id="" action="ppaction://noaction">
              <a:snd r:embed="rId11" name="4 La ballade 4.wav.wav"/>
            </a:hlinkClick>
            <a:extLst>
              <a:ext uri="{FF2B5EF4-FFF2-40B4-BE49-F238E27FC236}">
                <a16:creationId xmlns:a16="http://schemas.microsoft.com/office/drawing/2014/main" id="{897B417D-DFD5-4453-A955-D9AC71E75A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203" y="47948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5">
            <a:hlinkClick r:id="" action="ppaction://noaction">
              <a:snd r:embed="rId12" name="1 Au plaisir des bois 1.wav.wav"/>
            </a:hlinkClick>
            <a:extLst>
              <a:ext uri="{FF2B5EF4-FFF2-40B4-BE49-F238E27FC236}">
                <a16:creationId xmlns:a16="http://schemas.microsoft.com/office/drawing/2014/main" id="{168D6362-D850-4AE7-841E-B5C3940452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202049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5">
            <a:hlinkClick r:id="" action="ppaction://noaction">
              <a:snd r:embed="rId13" name="3 Prendre un Enfant 3.wav.wav"/>
            </a:hlinkClick>
            <a:extLst>
              <a:ext uri="{FF2B5EF4-FFF2-40B4-BE49-F238E27FC236}">
                <a16:creationId xmlns:a16="http://schemas.microsoft.com/office/drawing/2014/main" id="{70FFD6F7-179B-4332-A97B-D031B4BDF5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345114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5">
            <a:hlinkClick r:id="" action="ppaction://noaction">
              <a:snd r:embed="rId14" name="8 Tombe la neige 8.wav.wav"/>
            </a:hlinkClick>
            <a:extLst>
              <a:ext uri="{FF2B5EF4-FFF2-40B4-BE49-F238E27FC236}">
                <a16:creationId xmlns:a16="http://schemas.microsoft.com/office/drawing/2014/main" id="{9869B5F0-4E13-4E40-8CE9-488C251A3A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980" y="345084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5">
            <a:hlinkClick r:id="" action="ppaction://noaction">
              <a:snd r:embed="rId15" name="5 Le petit vin blanc 5.wav.wav"/>
            </a:hlinkClick>
            <a:extLst>
              <a:ext uri="{FF2B5EF4-FFF2-40B4-BE49-F238E27FC236}">
                <a16:creationId xmlns:a16="http://schemas.microsoft.com/office/drawing/2014/main" id="{575EA16B-3D67-4FFC-AF35-864843A377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41262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55">
            <a:hlinkClick r:id="" action="ppaction://noaction">
              <a:snd r:embed="rId16" name="9 Fais du feu 9.wav.wav"/>
            </a:hlinkClick>
            <a:extLst>
              <a:ext uri="{FF2B5EF4-FFF2-40B4-BE49-F238E27FC236}">
                <a16:creationId xmlns:a16="http://schemas.microsoft.com/office/drawing/2014/main" id="{D63464E0-F829-485A-BCE4-3467208EB0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670" y="412037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55">
            <a:hlinkClick r:id="" action="ppaction://noaction">
              <a:snd r:embed="rId17" name="7 C'est ma chanson 7.wav.wav"/>
            </a:hlinkClick>
            <a:extLst>
              <a:ext uri="{FF2B5EF4-FFF2-40B4-BE49-F238E27FC236}">
                <a16:creationId xmlns:a16="http://schemas.microsoft.com/office/drawing/2014/main" id="{FB2CC2DB-D34E-4D37-BBD6-FEF40E4F30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980" y="272673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8" name="2 Mon amie la rose 2.wav.wav"/>
            </a:hlinkClick>
            <a:extLst>
              <a:ext uri="{FF2B5EF4-FFF2-40B4-BE49-F238E27FC236}">
                <a16:creationId xmlns:a16="http://schemas.microsoft.com/office/drawing/2014/main" id="{6663C4DA-CAA7-47FF-9424-4AB0276000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274074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55">
            <a:hlinkClick r:id="" action="ppaction://noaction">
              <a:snd r:embed="rId19" name="6 Dieu que 6.wav.wav"/>
            </a:hlinkClick>
            <a:extLst>
              <a:ext uri="{FF2B5EF4-FFF2-40B4-BE49-F238E27FC236}">
                <a16:creationId xmlns:a16="http://schemas.microsoft.com/office/drawing/2014/main" id="{63F413A6-57F0-4A5E-AAE7-7A7E567AFD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799" y="201991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AutoShape 42">
            <a:extLst>
              <a:ext uri="{FF2B5EF4-FFF2-40B4-BE49-F238E27FC236}">
                <a16:creationId xmlns:a16="http://schemas.microsoft.com/office/drawing/2014/main" id="{C92DA16A-CC28-4D38-B1E4-905630FB3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346" y="622499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6" name="AutoShape 42">
            <a:extLst>
              <a:ext uri="{FF2B5EF4-FFF2-40B4-BE49-F238E27FC236}">
                <a16:creationId xmlns:a16="http://schemas.microsoft.com/office/drawing/2014/main" id="{F3F86208-A084-4D1A-93EC-11E39812D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999" y="632872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7" name="AutoShape 42">
            <a:extLst>
              <a:ext uri="{FF2B5EF4-FFF2-40B4-BE49-F238E27FC236}">
                <a16:creationId xmlns:a16="http://schemas.microsoft.com/office/drawing/2014/main" id="{494894CF-FD70-4948-BFBA-9DA0AD8ECF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8416" y="619293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8" name="AutoShape 42">
            <a:extLst>
              <a:ext uri="{FF2B5EF4-FFF2-40B4-BE49-F238E27FC236}">
                <a16:creationId xmlns:a16="http://schemas.microsoft.com/office/drawing/2014/main" id="{00CA3013-8398-4534-873D-A49F0AF7C7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2723" y="647709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9" name="AutoShape 42">
            <a:extLst>
              <a:ext uri="{FF2B5EF4-FFF2-40B4-BE49-F238E27FC236}">
                <a16:creationId xmlns:a16="http://schemas.microsoft.com/office/drawing/2014/main" id="{075D74BE-B59B-4B6A-8890-2A4151CEB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7977" y="604547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" name="AutoShape 32">
            <a:extLst>
              <a:ext uri="{FF2B5EF4-FFF2-40B4-BE49-F238E27FC236}">
                <a16:creationId xmlns:a16="http://schemas.microsoft.com/office/drawing/2014/main" id="{EB65524D-A1E8-4076-B9B7-681D70D08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5632" y="1359191"/>
            <a:ext cx="588429" cy="542290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" name="AutoShape 32">
            <a:extLst>
              <a:ext uri="{FF2B5EF4-FFF2-40B4-BE49-F238E27FC236}">
                <a16:creationId xmlns:a16="http://schemas.microsoft.com/office/drawing/2014/main" id="{732F201B-2759-4432-B0EB-22DF63981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9764" y="1414283"/>
            <a:ext cx="588429" cy="542290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85" name="3 Rectángulo">
            <a:extLst>
              <a:ext uri="{FF2B5EF4-FFF2-40B4-BE49-F238E27FC236}">
                <a16:creationId xmlns:a16="http://schemas.microsoft.com/office/drawing/2014/main" id="{3900FB46-8FC3-4A80-979B-E13E0FB5A368}"/>
              </a:ext>
            </a:extLst>
          </p:cNvPr>
          <p:cNvSpPr/>
          <p:nvPr/>
        </p:nvSpPr>
        <p:spPr>
          <a:xfrm>
            <a:off x="13855" y="6218464"/>
            <a:ext cx="9144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AutoShape 42">
            <a:extLst>
              <a:ext uri="{FF2B5EF4-FFF2-40B4-BE49-F238E27FC236}">
                <a16:creationId xmlns:a16="http://schemas.microsoft.com/office/drawing/2014/main" id="{841C63CF-2B4E-469E-8979-45F1C07F0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0212" y="5733790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2" name="AutoShape 42">
            <a:extLst>
              <a:ext uri="{FF2B5EF4-FFF2-40B4-BE49-F238E27FC236}">
                <a16:creationId xmlns:a16="http://schemas.microsoft.com/office/drawing/2014/main" id="{35C83F17-43A0-4418-9C10-D30BCF00FA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9409" y="5718978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3" name="AutoShape 42">
            <a:extLst>
              <a:ext uri="{FF2B5EF4-FFF2-40B4-BE49-F238E27FC236}">
                <a16:creationId xmlns:a16="http://schemas.microsoft.com/office/drawing/2014/main" id="{4C3914BC-D0C5-433A-8D81-A5F7EDB2A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7094" y="5704646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4" name="AutoShape 42">
            <a:extLst>
              <a:ext uri="{FF2B5EF4-FFF2-40B4-BE49-F238E27FC236}">
                <a16:creationId xmlns:a16="http://schemas.microsoft.com/office/drawing/2014/main" id="{25CDCDAA-2C5C-45EF-A466-F0F77A900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7897" y="5717884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5" name="AutoShape 42">
            <a:extLst>
              <a:ext uri="{FF2B5EF4-FFF2-40B4-BE49-F238E27FC236}">
                <a16:creationId xmlns:a16="http://schemas.microsoft.com/office/drawing/2014/main" id="{6223CCFF-820B-4CE1-8C3A-1B1D53E6C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3132" y="5704189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6" name="AutoShape 42">
            <a:extLst>
              <a:ext uri="{FF2B5EF4-FFF2-40B4-BE49-F238E27FC236}">
                <a16:creationId xmlns:a16="http://schemas.microsoft.com/office/drawing/2014/main" id="{F0D41E4A-1758-4B36-B61F-276F27183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499" y="5718029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7" name="AutoShape 42">
            <a:extLst>
              <a:ext uri="{FF2B5EF4-FFF2-40B4-BE49-F238E27FC236}">
                <a16:creationId xmlns:a16="http://schemas.microsoft.com/office/drawing/2014/main" id="{4BFC0A77-73B9-4A05-8D27-ED0B208C2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0059" y="5746680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42">
            <a:extLst>
              <a:ext uri="{FF2B5EF4-FFF2-40B4-BE49-F238E27FC236}">
                <a16:creationId xmlns:a16="http://schemas.microsoft.com/office/drawing/2014/main" id="{D5804F4A-A835-4F7C-A6F5-695152B79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0126" y="5734904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9" name="AutoShape 42">
            <a:extLst>
              <a:ext uri="{FF2B5EF4-FFF2-40B4-BE49-F238E27FC236}">
                <a16:creationId xmlns:a16="http://schemas.microsoft.com/office/drawing/2014/main" id="{F098A384-7A09-429A-A3FF-D387543480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8071" y="5722582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0" name="AutoShape 42">
            <a:extLst>
              <a:ext uri="{FF2B5EF4-FFF2-40B4-BE49-F238E27FC236}">
                <a16:creationId xmlns:a16="http://schemas.microsoft.com/office/drawing/2014/main" id="{B4F7C493-6D49-4553-9DC9-C408BF160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9323" y="5715728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67" name="Picture 47">
            <a:extLst>
              <a:ext uri="{FF2B5EF4-FFF2-40B4-BE49-F238E27FC236}">
                <a16:creationId xmlns:a16="http://schemas.microsoft.com/office/drawing/2014/main" id="{3696A4AE-0659-4C0C-9852-5E77755EE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1328669" y="1492850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8">
            <a:extLst>
              <a:ext uri="{FF2B5EF4-FFF2-40B4-BE49-F238E27FC236}">
                <a16:creationId xmlns:a16="http://schemas.microsoft.com/office/drawing/2014/main" id="{67AF5EBA-3172-47C7-90BB-03CCEB2E2F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577160" y="1480585"/>
            <a:ext cx="392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>
        <p:sndAc>
          <p:stSnd>
            <p:snd r:embed="rId2" name="10 Sous les ponts de Paris 10.wav.wav"/>
          </p:stSnd>
        </p:sndAc>
      </p:transition>
    </mc:Choice>
    <mc:Fallback>
      <p:transition advClick="0">
        <p:sndAc>
          <p:stSnd>
            <p:snd r:embed="rId2" name="10 Sous les ponts de Paris 10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428</TotalTime>
  <Words>58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75</cp:revision>
  <dcterms:created xsi:type="dcterms:W3CDTF">2020-02-21T13:54:42Z</dcterms:created>
  <dcterms:modified xsi:type="dcterms:W3CDTF">2023-02-18T14:59:08Z</dcterms:modified>
</cp:coreProperties>
</file>