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308" r:id="rId10"/>
    <p:sldId id="287" r:id="rId11"/>
    <p:sldId id="289" r:id="rId12"/>
    <p:sldId id="302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4" r:id="rId24"/>
    <p:sldId id="305" r:id="rId25"/>
    <p:sldId id="313" r:id="rId26"/>
    <p:sldId id="310" r:id="rId27"/>
    <p:sldId id="309" r:id="rId28"/>
    <p:sldId id="312" r:id="rId29"/>
    <p:sldId id="311" r:id="rId30"/>
    <p:sldId id="303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998096F-6078-162F-B6C7-86B43EBB2A42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90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4328AA4-7B74-56E7-D0E6-3A1FFB79B8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500" y="548680"/>
            <a:ext cx="10815099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F5A71B96-8029-A9C9-3132-9EECFB83E50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752184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8D45498-8D9A-E79A-6746-2FE6815B41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92820" y="185888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1 Viens me rejoindr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1 Viens me rejoind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46B641C-1F5E-DC44-9CFC-3B6842ED0C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" y="6315409"/>
            <a:ext cx="11302964" cy="54259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88DDE44-572E-0CCD-73A1-778159B66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76672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96E6763-1F2D-EFFE-AF25-85FC75C11DEB}"/>
              </a:ext>
            </a:extLst>
          </p:cNvPr>
          <p:cNvSpPr/>
          <p:nvPr/>
        </p:nvSpPr>
        <p:spPr>
          <a:xfrm>
            <a:off x="4727848" y="692696"/>
            <a:ext cx="3470307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Francie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90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8FEAA68-BFCD-53B8-F999-7D5506D072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46" y="548680"/>
            <a:ext cx="10816553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B220F1F-DE1B-5081-907F-C7256B2B1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18BD72-9ED1-31C5-99AF-2A6993BBDC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F9FEFA-4896-0302-0592-3875A2246B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38A62D6-B397-6CB9-E369-00677B2D62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A31CFE-FC90-B2FD-3623-A905D134E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265DB3-985F-2422-F88C-293AD5D44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6A6547-23C6-B05C-D0CD-2D66E14953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FEBBEE2-F3F0-5C79-5C6A-85C4995B3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4967D3-46AA-135B-5CC8-AA9C27A026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296F8E79-DEE4-FE17-BEB8-7D9BEFBDA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8FA5DE17-E0B9-3CAA-75E8-90CFC9BB1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8A2D21-04A7-4C01-C4D6-34F994EE83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1A6A76-7B0D-F140-8C11-A8E6C5C30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902FA0A-2C80-8F48-DF25-7EC2931A2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4FAEAA-5A59-919C-69BE-C1D6B1E8C0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1EC6907-DD53-A5F5-6488-00945FBF87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029DFC-471C-CF41-7CD3-C4CA3398EF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09982E7-3124-D48B-A6DB-4F509C2FC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C02F286-009B-F79B-192D-1F567E48D6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FF2EECF2-A926-898D-4C9D-439CA3F996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C9A846-28EA-CA1F-F5E8-435496165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0AF3B0-B811-5E12-3033-86F7C42DC3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C9BC96-CC44-D22D-527C-38C665C9D8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D85E93E2-E2D4-A078-102A-11091E047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4357BC7-E951-2923-5FCC-AD41E9504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E95CB2A-7AC3-3495-380D-1BEE989EC1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7E7749B-334D-5E1A-26F1-DE0D16B886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DF5253F8-AE44-6E6D-EDA9-31A84BCA2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64351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56EB2A9A-1EB0-E003-3A01-C3D3AEFA5BE3}"/>
              </a:ext>
            </a:extLst>
          </p:cNvPr>
          <p:cNvSpPr/>
          <p:nvPr/>
        </p:nvSpPr>
        <p:spPr>
          <a:xfrm>
            <a:off x="839416" y="4077072"/>
            <a:ext cx="182041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2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2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318</TotalTime>
  <Words>31</Words>
  <Application>Microsoft Office PowerPoint</Application>
  <PresentationFormat>Širokoúhlá obrazovka</PresentationFormat>
  <Paragraphs>12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Bookman Old Style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106</cp:revision>
  <dcterms:created xsi:type="dcterms:W3CDTF">2020-02-21T13:54:42Z</dcterms:created>
  <dcterms:modified xsi:type="dcterms:W3CDTF">2023-07-26T11:37:17Z</dcterms:modified>
</cp:coreProperties>
</file>