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94" r:id="rId5"/>
    <p:sldId id="285" r:id="rId6"/>
    <p:sldId id="286" r:id="rId7"/>
    <p:sldId id="295" r:id="rId8"/>
    <p:sldId id="291" r:id="rId9"/>
    <p:sldId id="296" r:id="rId10"/>
    <p:sldId id="263" r:id="rId11"/>
    <p:sldId id="298" r:id="rId12"/>
    <p:sldId id="297" r:id="rId13"/>
    <p:sldId id="302" r:id="rId14"/>
    <p:sldId id="304" r:id="rId15"/>
    <p:sldId id="305" r:id="rId16"/>
    <p:sldId id="306" r:id="rId17"/>
    <p:sldId id="317" r:id="rId18"/>
    <p:sldId id="307" r:id="rId19"/>
    <p:sldId id="300" r:id="rId20"/>
    <p:sldId id="293" r:id="rId21"/>
    <p:sldId id="292" r:id="rId22"/>
    <p:sldId id="289" r:id="rId23"/>
    <p:sldId id="279" r:id="rId24"/>
    <p:sldId id="278" r:id="rId25"/>
    <p:sldId id="277" r:id="rId26"/>
    <p:sldId id="276" r:id="rId27"/>
    <p:sldId id="271" r:id="rId28"/>
    <p:sldId id="288" r:id="rId29"/>
    <p:sldId id="287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05.06.2023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831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89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80B678-47DA-4443-9113-C078D0B5C8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852DB8C-96EF-4C49-B0A2-68519A8E8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FE2E95E7-C7A5-2F73-C9D1-2CD94241CC2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1125E021-631E-0C62-A26E-2DF662EEEAE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6" y="205212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31542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 loop="1">
            <p:snd r:embed="rId2" name="Valse châtaigne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Valse châtai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4E2ED7A-6B21-47C7-81E5-96BACDE4B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06" y="6315409"/>
            <a:ext cx="11302964" cy="542591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1DC5A0DD-4FCE-43C9-BD8F-054C8C1A9A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671943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3891B61E-CF2C-4293-A74E-FEBB78BA80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7194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0312A184-C2B6-4649-850F-6C1894E68538}"/>
              </a:ext>
            </a:extLst>
          </p:cNvPr>
          <p:cNvSpPr/>
          <p:nvPr/>
        </p:nvSpPr>
        <p:spPr>
          <a:xfrm>
            <a:off x="7090189" y="759965"/>
            <a:ext cx="4632960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Francie 89</a:t>
            </a:r>
            <a:endParaRPr lang="es-ES" sz="54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86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A41F48E-BE65-464B-A63D-DE27EFEA10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AB94CE9-2CF3-4D9C-9901-84A6F253E9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53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C121189-2A68-4BAB-9FC6-D67C999FE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A24DC4-046F-4320-A5F1-C714B5CE7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57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C2B4527-B011-4B91-8C23-66829B20A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9C564A-B537-4077-BB4E-31BE93EAC1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810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A30373-B3F0-4736-A6B9-526EE76280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F707DDA-5EFE-4FDE-9BFC-C0B33F962A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4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02DAFE-33FC-4FF4-A96A-C5A43843C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CCBE275-DEE1-45CF-978E-6DCA77A705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10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AF1535A-3A77-45D6-A081-8671E635B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D9B7BDF-078C-4A74-8B4C-F7397ED89D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49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2FB9E5C-00CE-47EE-A028-D322F9A6B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D46D532-B0F4-4E30-825E-AABF48B048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9EFC571-7F90-4BB9-8E8C-303F2C3E4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4A085F9-0CA8-4124-A67C-5521A8B0BC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065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7C09ACC-38C9-438A-B450-D48E6E6AFF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22683"/>
            <a:ext cx="10905064" cy="559184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BC659E3-AAB3-4324-966E-1BD6FCEBC7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803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CE90D46-72D3-46AD-84BF-564194E08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E279586-FAF9-4F10-8909-30F3F68C8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85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B560978-703D-4871-8A66-05FFFE9E0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0DFA1F-381D-4C16-BDCD-D895BA3B8B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1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5F0E36-D4A5-451E-9D88-695B54CE7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76" y="646176"/>
            <a:ext cx="10899648" cy="556564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8285954-DAD7-48D6-BE4D-CBB2AA164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5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828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C1B916C-3E50-4D80-92A7-BE1AC9B02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940DDE9-F9C9-4B9D-BCCF-E5284B5E19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57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43D7513-02A3-498B-A04B-76BC16F32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89A090-DAF9-4BD3-8C6B-6A184A44C0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29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97E6B88-2FBC-4268-9F58-3EA06E47E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C4E8263-947A-4035-A42A-7DCFCFEC35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10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7C4AECA-84AD-425F-A855-D35BBA623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3133E12-531A-4A09-9B31-2D3F01DE58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43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5CDEC67-5611-447B-BCD5-ED1D4026C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DD9E2D3-EC94-47E6-86A6-36FF9FCBF0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500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995BB7D-FAB9-4815-B86B-FF1547182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BB57BC-66B2-4B37-ADC7-A135BEFE54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01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79E6A99-19BB-4A45-B783-17F63E4CA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FDD8EA5-6852-45CD-B010-24FA5D7B71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932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3513B80-5992-49FD-8E39-22AE895CB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725FC06-3790-41E5-90A0-31F336D25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8161F1D-5567-46A7-8D1F-D500EEC34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E981EB-D1B3-401C-9BA8-EA8108A0F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EA14AE4-8350-45F8-8D94-2E953FE64D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84B6C8-E74C-49C1-8643-BBE82A5742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4968B9-1F74-4172-9C29-03810B208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C9D087D-DE5F-448D-95F2-ED7F4ED0FF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3D25A4-83E3-4C16-BCAF-77252902C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7A164B7-7027-481D-B60F-E66F58CB08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8E6C12-E21F-42D8-B939-2B5F11488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7BB3AB-1628-4F7B-86BD-6D0F958FF5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592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17D650-24C0-416D-B2E9-CC070CC87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67BB88-FA34-49B5-85BD-6A0E25166E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15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6FD98FD-963B-AE23-B27C-98F9EE79F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444320"/>
            <a:ext cx="10905064" cy="573664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76683147-DB92-D217-BBAE-884DE774A58A}"/>
              </a:ext>
            </a:extLst>
          </p:cNvPr>
          <p:cNvSpPr/>
          <p:nvPr/>
        </p:nvSpPr>
        <p:spPr>
          <a:xfrm>
            <a:off x="-96694" y="3312641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260</TotalTime>
  <Words>31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Bookman Old Style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2023-06-05T18:27:56Z</dcterms:modified>
</cp:coreProperties>
</file>