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313" r:id="rId6"/>
    <p:sldId id="312" r:id="rId7"/>
    <p:sldId id="311" r:id="rId8"/>
    <p:sldId id="288" r:id="rId9"/>
    <p:sldId id="281" r:id="rId10"/>
    <p:sldId id="278" r:id="rId11"/>
    <p:sldId id="285" r:id="rId12"/>
    <p:sldId id="289" r:id="rId13"/>
    <p:sldId id="287" r:id="rId14"/>
    <p:sldId id="302" r:id="rId15"/>
    <p:sldId id="301" r:id="rId16"/>
    <p:sldId id="300" r:id="rId17"/>
    <p:sldId id="299" r:id="rId18"/>
    <p:sldId id="297" r:id="rId19"/>
    <p:sldId id="295" r:id="rId20"/>
    <p:sldId id="298" r:id="rId21"/>
    <p:sldId id="296" r:id="rId22"/>
    <p:sldId id="294" r:id="rId23"/>
    <p:sldId id="307" r:id="rId24"/>
    <p:sldId id="306" r:id="rId25"/>
    <p:sldId id="305" r:id="rId26"/>
    <p:sldId id="304" r:id="rId27"/>
    <p:sldId id="310" r:id="rId28"/>
    <p:sldId id="309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87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hlinkClick r:id="" action="ppaction://noaction">
              <a:snd r:embed="rId2" name="l'ame des poètes.wav"/>
            </a:hlinkClick>
            <a:extLst>
              <a:ext uri="{FF2B5EF4-FFF2-40B4-BE49-F238E27FC236}">
                <a16:creationId xmlns:a16="http://schemas.microsoft.com/office/drawing/2014/main" id="{83CF60AD-B409-3D2A-B109-80AE875CE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6887" y="260648"/>
            <a:ext cx="504056" cy="454149"/>
          </a:xfrm>
          <a:prstGeom prst="rect">
            <a:avLst/>
          </a:prstGeom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9233D3D2-2E4C-D20D-992C-9DF182473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3555C432-421C-562A-8DFE-082C7B0C9C1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76120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1C1ACAF1-684F-73A3-B100-A2496E47683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16756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'ame des poètes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'ame des poè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A75499B5-D198-DB78-626C-2C2306EA9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57B78634-6C2D-FB5B-848D-408F4DD74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39A5FC32-365E-04AE-6E2B-B97A019204C6}"/>
              </a:ext>
            </a:extLst>
          </p:cNvPr>
          <p:cNvSpPr/>
          <p:nvPr/>
        </p:nvSpPr>
        <p:spPr>
          <a:xfrm>
            <a:off x="7752184" y="692696"/>
            <a:ext cx="403244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 87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040650B-5FAF-814C-EF6A-9C8653F6C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D78861-B591-F547-7013-F18B3A717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46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6424A3-1DDC-D7CE-AF21-33D058B3A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309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A7CBED2-8ECC-42DD-6510-5C03B58AB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880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34000A-2194-F2B8-EA32-4DB1F49DB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DE85DE-2314-7455-C0A9-EFED91B705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40DD07-A7FA-664B-ECE9-64EE82D5A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0F4B11-6C5F-F144-0976-CC9C0A8DA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3378EE3-ED39-97B1-803E-228009166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CFC95A-C5AC-5648-5716-A60073E03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2A67E8-44E8-69BF-FDD0-03EE0DC7C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96" y="476672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3E5BFF-BEBC-FB4D-701E-35313F86B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DAAA5F-A4F0-7F4D-479C-94BFDD8A7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5704A6A-B3E6-EFE3-9B27-29D30A8DC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4D1F88C-3A8B-9413-2197-F5A389326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9D1531-6852-EC84-F6F9-D2ED87CBE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15B80BE2-3B39-94E0-341A-F892EB06B7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3EF53A-8415-4131-490D-EC9A3CF220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9B93E0C-D2E5-8A4C-A87C-9A150CF6E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3B4DCF-5AE2-F9EF-1F1D-D276029A80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34B458A-2B06-38E0-6835-C22D113BF5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36258B-D28E-FE82-19A9-4B75E55C5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FD2343D-D38C-1ABA-5F16-4E45106BA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F457D41C-77A9-C95D-A605-72F94DE25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90705EF-18BA-DBD5-4526-90FEEBE80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0907057-3276-93D2-3FEE-07512234D7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E0E77C-BEB0-C3DC-2C21-B5CF14CB0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9">
            <a:extLst>
              <a:ext uri="{FF2B5EF4-FFF2-40B4-BE49-F238E27FC236}">
                <a16:creationId xmlns:a16="http://schemas.microsoft.com/office/drawing/2014/main" id="{A7E96C80-5188-0245-208E-301D31446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01" y="552401"/>
            <a:ext cx="10816899" cy="5628561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ACC1F01D-7235-F59C-DB14-821A816447FC}"/>
              </a:ext>
            </a:extLst>
          </p:cNvPr>
          <p:cNvSpPr/>
          <p:nvPr/>
        </p:nvSpPr>
        <p:spPr>
          <a:xfrm>
            <a:off x="6528048" y="647159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417</TotalTime>
  <Words>41</Words>
  <Application>Microsoft Office PowerPoint</Application>
  <PresentationFormat>Širokoúhlá obrazovka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89</cp:revision>
  <dcterms:created xsi:type="dcterms:W3CDTF">2020-02-21T13:54:42Z</dcterms:created>
  <dcterms:modified xsi:type="dcterms:W3CDTF">2023-05-29T18:43:02Z</dcterms:modified>
</cp:coreProperties>
</file>