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3" r:id="rId27"/>
    <p:sldId id="309" r:id="rId28"/>
    <p:sldId id="313" r:id="rId29"/>
    <p:sldId id="308" r:id="rId30"/>
    <p:sldId id="312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1684FC0-EDD9-0F9D-980C-0A2C326F5CE1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86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7A5CC156-3BA2-438A-3365-0EE9FE1DE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7C7B6CD5-F7BD-B45B-0A46-13EEDC5EE21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8403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B1BC104-09A8-8FE2-4F9E-705FB6977D1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24668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44337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Valse brun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Valse bru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A0F3137D-0066-E86E-F806-DA10AB76A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1F7ABE1A-AAEB-3C7C-F3C5-A53F2E6CA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87394EF-38FC-63D8-0FFA-06373196363A}"/>
              </a:ext>
            </a:extLst>
          </p:cNvPr>
          <p:cNvSpPr/>
          <p:nvPr/>
        </p:nvSpPr>
        <p:spPr>
          <a:xfrm>
            <a:off x="1703512" y="6926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DFDC8299-BDAE-1F39-0B00-6923581F4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70656F-73DC-3D16-211E-DAF49818E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D276F3-050D-27B1-4AFD-5A850C1D5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F2E205-C002-FB12-ACE3-ACB441196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7B9CA16-D66F-A34E-7DF3-F4BB2142B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A7E11F-1589-118D-3049-33C4F1D6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BF2F6E-058C-9540-4B65-C6295100C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271121-DC6D-BDB6-042E-54C67653E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8AC9BA-C147-BF62-28E7-2A04B50D8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506ABBB-DC09-BC32-EE2F-949B236A6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2FB575-E7E9-EA3C-1387-38B6EA998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B1190C-59DD-DD3F-BCA6-1A5571504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59BC10-003E-12D8-7F7C-3E23CED50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2D9838-E9B7-33BC-C556-73B69C29E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17BE3A-8538-6991-A8D2-133575612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86B81D-D8DF-6D65-B3DA-EB3DEB5F2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27129E-48A9-489F-52C5-2ECBBA10C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C52880-F774-D745-5FBD-4A20ADDA1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7739AE-0D32-9794-BEFF-5B8AB0942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5FF1AD-8DA7-3035-E178-EBB580E6E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6B0342-8575-CC49-2B4F-8C7DEF826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BAADC5-30F8-8B1D-985D-924422F1B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DB3085-7C8F-72C4-4090-B7993C9B4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871B4FB-9049-0727-98B8-F65DCBCDB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5BDA08-7B61-DFC9-7E98-48A6B2827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7F4764-7F77-253F-BD6A-AA2E7AFC74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443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129604-B15D-4E4C-D6D8-9C8E9E2B8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91EAF9-A563-E3F1-E9DB-0AD97B34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833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33EB6D2-A54C-925A-B311-43A5C68FE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494108"/>
            <a:ext cx="10789724" cy="569808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14F2043F-98C8-5C10-5D78-F1770DBAEA19}"/>
              </a:ext>
            </a:extLst>
          </p:cNvPr>
          <p:cNvSpPr/>
          <p:nvPr/>
        </p:nvSpPr>
        <p:spPr>
          <a:xfrm>
            <a:off x="3791744" y="64978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</TotalTime>
  <Words>43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2023-05-26T18:41:04Z</dcterms:modified>
</cp:coreProperties>
</file>