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299" r:id="rId7"/>
    <p:sldId id="298" r:id="rId8"/>
    <p:sldId id="311" r:id="rId9"/>
    <p:sldId id="281" r:id="rId10"/>
    <p:sldId id="285" r:id="rId11"/>
    <p:sldId id="288" r:id="rId12"/>
    <p:sldId id="287" r:id="rId13"/>
    <p:sldId id="278" r:id="rId14"/>
    <p:sldId id="301" r:id="rId15"/>
    <p:sldId id="300" r:id="rId16"/>
    <p:sldId id="289" r:id="rId17"/>
    <p:sldId id="294" r:id="rId18"/>
    <p:sldId id="297" r:id="rId19"/>
    <p:sldId id="296" r:id="rId20"/>
    <p:sldId id="295" r:id="rId21"/>
    <p:sldId id="302" r:id="rId22"/>
    <p:sldId id="307" r:id="rId23"/>
    <p:sldId id="306" r:id="rId24"/>
    <p:sldId id="314" r:id="rId25"/>
    <p:sldId id="305" r:id="rId26"/>
    <p:sldId id="310" r:id="rId27"/>
    <p:sldId id="309" r:id="rId28"/>
    <p:sldId id="313" r:id="rId29"/>
    <p:sldId id="304" r:id="rId30"/>
    <p:sldId id="308" r:id="rId31"/>
    <p:sldId id="315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85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B3C92D-FCB4-DA73-6993-5BDF25987A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352B39E-6021-F60D-47F4-C0D71673E1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8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7F4749B-E56F-B58A-3DC9-180044FEC89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68484" y="199032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Valse brun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Valse bru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BAC9C47C-0836-717E-42D2-44EDB955F0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6D5DACF0-A8A4-DAB4-E849-0510F3B5E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5FA400F-EF2D-8D10-6E87-8C384BCEF1E2}"/>
              </a:ext>
            </a:extLst>
          </p:cNvPr>
          <p:cNvSpPr/>
          <p:nvPr/>
        </p:nvSpPr>
        <p:spPr>
          <a:xfrm>
            <a:off x="3719736" y="6926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63B663-5904-32CC-B071-041B3F5EB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A11D3D-168B-9736-86BD-A57D718EA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894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6EAC73-2D67-3D8F-ABDE-6CD63D1B4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86FDAA-1DAA-66D5-0237-C27047FAB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D0736C-EF8E-D2C6-3865-08FBB4543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798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23C3F0-0388-0B2C-2485-1541B1B64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C79476-2303-2C3F-D88B-455E6AE00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F582C9-10DC-3472-A926-960E55F69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EDABCB-15B0-33E9-230C-CC1F2FFEB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A4CEEB-0A7E-6DB7-51C4-E5DEC63DC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7BF1A2-B08F-F94A-20E8-EA4EFEE88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7D889E-027D-9DEF-048E-60653E952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F8BEF7-248D-8F74-0A72-8CDEF6D6F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608EACB-4CCB-D78A-04EB-9447AB2ED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FC5866-0F01-03B8-FD68-C4C2FB4F6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A34D78-3F91-09F3-7130-A2A3B3B6C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5C63BE-D5E0-E092-C6E9-0C400D826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2770913-6FF5-0C03-024D-B64AFDD37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A7DC268-DC05-E6AA-7417-2E5AA436F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DDDAFA-55E2-ED59-A0B9-4C8541544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76E653-B212-015E-540B-A7820A936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703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DD1719-8FE8-3832-5166-34BE518B2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06" y="548680"/>
            <a:ext cx="10809094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06716E-86FA-4331-B6F0-40A00EB47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EEFBD1-F4FA-B235-7105-302ED010A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98E952-1659-B53C-112B-77D032115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075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2A543F-9365-9F75-D422-632BA6883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2D1BF7-1D16-F480-C09A-08D06140C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DA42CC56-EA9F-6B8C-6838-EFD86C2FB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8"/>
            <a:ext cx="10801200" cy="568685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1ECDD85D-5E28-2145-F15E-249E7782F42B}"/>
              </a:ext>
            </a:extLst>
          </p:cNvPr>
          <p:cNvSpPr/>
          <p:nvPr/>
        </p:nvSpPr>
        <p:spPr>
          <a:xfrm>
            <a:off x="7823938" y="502911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41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2023-05-18T11:23:43Z</dcterms:modified>
</cp:coreProperties>
</file>