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2" r:id="rId2"/>
    <p:sldId id="259" r:id="rId3"/>
    <p:sldId id="264" r:id="rId4"/>
    <p:sldId id="280" r:id="rId5"/>
    <p:sldId id="281" r:id="rId6"/>
    <p:sldId id="278" r:id="rId7"/>
    <p:sldId id="285" r:id="rId8"/>
    <p:sldId id="301" r:id="rId9"/>
    <p:sldId id="299" r:id="rId10"/>
    <p:sldId id="310" r:id="rId11"/>
    <p:sldId id="300" r:id="rId12"/>
    <p:sldId id="298" r:id="rId13"/>
    <p:sldId id="311" r:id="rId14"/>
    <p:sldId id="308" r:id="rId15"/>
    <p:sldId id="306" r:id="rId16"/>
    <p:sldId id="305" r:id="rId17"/>
    <p:sldId id="307" r:id="rId18"/>
    <p:sldId id="304" r:id="rId19"/>
    <p:sldId id="303" r:id="rId20"/>
    <p:sldId id="302" r:id="rId21"/>
    <p:sldId id="297" r:id="rId22"/>
    <p:sldId id="296" r:id="rId23"/>
    <p:sldId id="288" r:id="rId24"/>
    <p:sldId id="294" r:id="rId25"/>
    <p:sldId id="293" r:id="rId26"/>
    <p:sldId id="287" r:id="rId27"/>
    <p:sldId id="289" r:id="rId28"/>
    <p:sldId id="295" r:id="rId29"/>
    <p:sldId id="291" r:id="rId30"/>
    <p:sldId id="290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3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39017"/>
            <a:ext cx="10801200" cy="569829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289F71CA-FCA6-E5C4-A0DE-E567452F6642}"/>
              </a:ext>
            </a:extLst>
          </p:cNvPr>
          <p:cNvSpPr/>
          <p:nvPr/>
        </p:nvSpPr>
        <p:spPr>
          <a:xfrm>
            <a:off x="0" y="2767280"/>
            <a:ext cx="11928648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Francie  84  France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5FFF481-CED0-1683-2B4F-1404426DFE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62D504CA-86D3-A117-8BD5-4A710B46B73A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919536" y="908720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E4ECEA42-2AA9-A343-B109-31C4BD229B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260172" y="19888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Musette waltz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Musette walt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8">
            <a:extLst>
              <a:ext uri="{FF2B5EF4-FFF2-40B4-BE49-F238E27FC236}">
                <a16:creationId xmlns:a16="http://schemas.microsoft.com/office/drawing/2014/main" id="{0B53FEBE-1FD3-38D2-0D36-1374E8CA31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1328"/>
            <a:ext cx="1219200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400" b="1" dirty="0">
                <a:solidFill>
                  <a:srgbClr val="FF0000"/>
                </a:solidFill>
              </a:rPr>
              <a:t>     France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Frankrijk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Frankreich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França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Franţa</a:t>
            </a:r>
            <a:r>
              <a:rPr lang="cs-CZ" altLang="cs-CZ" sz="2400" b="1" dirty="0">
                <a:solidFill>
                  <a:srgbClr val="FF0000"/>
                </a:solidFill>
              </a:rPr>
              <a:t>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Franciaország</a:t>
            </a:r>
            <a:r>
              <a:rPr lang="cs-CZ" altLang="cs-CZ" sz="2400" b="1" dirty="0">
                <a:solidFill>
                  <a:srgbClr val="FF0000"/>
                </a:solidFill>
              </a:rPr>
              <a:t>  Francia  </a:t>
            </a:r>
            <a:r>
              <a:rPr lang="cs-CZ" altLang="cs-CZ" sz="2400" b="1" dirty="0" err="1">
                <a:solidFill>
                  <a:srgbClr val="FF0000"/>
                </a:solidFill>
              </a:rPr>
              <a:t>Francja</a:t>
            </a:r>
            <a:r>
              <a:rPr lang="cs-CZ" altLang="cs-CZ" sz="2400" b="1" dirty="0">
                <a:solidFill>
                  <a:srgbClr val="FF0000"/>
                </a:solidFill>
              </a:rPr>
              <a:t>   </a:t>
            </a:r>
            <a:r>
              <a:rPr lang="he-IL" altLang="cs-CZ" sz="2400" b="1" dirty="0">
                <a:solidFill>
                  <a:srgbClr val="FF0000"/>
                </a:solidFill>
                <a:cs typeface="Arial" panose="020B0604020202020204" pitchFamily="34" charset="0"/>
              </a:rPr>
              <a:t>צרפת</a:t>
            </a:r>
            <a:endParaRPr lang="cs-CZ" altLang="cs-CZ" sz="24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D8A14F28-F3D6-04E3-DF31-F1DCB97C73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F401D76A-4E64-BF4C-CE6E-ACE8D96BDD5E}"/>
              </a:ext>
            </a:extLst>
          </p:cNvPr>
          <p:cNvSpPr/>
          <p:nvPr/>
        </p:nvSpPr>
        <p:spPr>
          <a:xfrm>
            <a:off x="2351584" y="83671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boto Black" panose="02000000000000000000" pitchFamily="2" charset="0"/>
                <a:ea typeface="Roboto Black" panose="02000000000000000000" pitchFamily="2" charset="0"/>
              </a:rPr>
              <a:t>Francie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Roboto Black" panose="02000000000000000000" pitchFamily="2" charset="0"/>
                <a:ea typeface="Roboto Black" panose="02000000000000000000" pitchFamily="2" charset="0"/>
              </a:rPr>
              <a:t> 84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Roboto Black" panose="02000000000000000000" pitchFamily="2" charset="0"/>
              <a:ea typeface="Roboto Black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6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68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B713983-C96E-E993-F6E3-DA5E1E337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138D5D2-224D-FD87-5E9B-81637D216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71973" y="5843845"/>
            <a:ext cx="1936593" cy="465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3F2CE7A-0F77-71E5-7B6D-0F575EB8F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763725-6688-47D7-C280-475B2D5DEB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D031C1-C83B-3857-0F79-5463D905CC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46C1063-8368-5ED1-D23F-F8A1EA3836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4643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67C2C08-8875-D6FB-F91B-DC88EC0BA7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37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49E2B4C-36C8-BB5F-8BF9-B71C3217BE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68468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48466C8-C42B-1057-271E-D1375F5E5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6288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BC5E6EE-7FD6-86C1-BA9F-E8996BB1AC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305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>
            <a:extLst>
              <a:ext uri="{FF2B5EF4-FFF2-40B4-BE49-F238E27FC236}">
                <a16:creationId xmlns:a16="http://schemas.microsoft.com/office/drawing/2014/main" id="{3D79BC57-6FC4-CB78-2579-3A7A422565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9345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9A6934-292E-FB51-E812-FDF6648627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9536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D2AE728-1253-843E-8E88-48679513B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460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0CB090B-B4D4-FEBC-6C16-EC7650BD2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089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29453E4-2974-766F-2909-226C1D5335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9945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737E1B0C-3878-B1C0-53A0-5F28E977C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0798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C5CADA0-8136-EE0B-E3C8-3333FEB5C1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1183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F646522-03E7-EDFD-CD34-0362FC61CD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740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02AD09A-9462-1EE2-0188-AF092E0FE9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9971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>
            <a:extLst>
              <a:ext uri="{FF2B5EF4-FFF2-40B4-BE49-F238E27FC236}">
                <a16:creationId xmlns:a16="http://schemas.microsoft.com/office/drawing/2014/main" id="{BC36033D-C035-93E6-2EA5-2E29E0794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1399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B88FCC-6C5A-7B6A-3315-6EB8688A36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F801221-82D0-C873-7AA9-A4D41FF9E9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7140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059A43F6-D3C0-06CA-F19D-AA5F3C64E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9791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7447AB3-5B8E-AD67-9F0E-059FD0D98D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>
            <a:extLst>
              <a:ext uri="{FF2B5EF4-FFF2-40B4-BE49-F238E27FC236}">
                <a16:creationId xmlns:a16="http://schemas.microsoft.com/office/drawing/2014/main" id="{59FC215D-E0AA-C4C2-3FBA-234A8D2C9E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>
            <a:extLst>
              <a:ext uri="{FF2B5EF4-FFF2-40B4-BE49-F238E27FC236}">
                <a16:creationId xmlns:a16="http://schemas.microsoft.com/office/drawing/2014/main" id="{DF68F62F-06C6-69DC-A59B-20792FAFB7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126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6B7493-9B12-CF9E-C9E2-CF39A6CDD9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DDDA0307-508F-0C06-5955-DA02543C9F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18181"/>
            <a:ext cx="10801200" cy="4981613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5A14E069-9457-2225-8CBC-9D86D2BEE3BC}"/>
              </a:ext>
            </a:extLst>
          </p:cNvPr>
          <p:cNvSpPr/>
          <p:nvPr/>
        </p:nvSpPr>
        <p:spPr>
          <a:xfrm>
            <a:off x="4612356" y="5014848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6BA2E622-42D5-1A79-88D3-E9DE772F11CB}"/>
              </a:ext>
            </a:extLst>
          </p:cNvPr>
          <p:cNvSpPr/>
          <p:nvPr/>
        </p:nvSpPr>
        <p:spPr>
          <a:xfrm>
            <a:off x="551384" y="5018998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E64DFB2-2FF7-87B4-DD53-059A86FB8A8B}"/>
              </a:ext>
            </a:extLst>
          </p:cNvPr>
          <p:cNvSpPr/>
          <p:nvPr/>
        </p:nvSpPr>
        <p:spPr>
          <a:xfrm>
            <a:off x="8184232" y="4968893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4" grpId="0"/>
      <p:bldP spid="5" grpId="0"/>
      <p:bldP spid="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344</TotalTime>
  <Words>72</Words>
  <Application>Microsoft Office PowerPoint</Application>
  <PresentationFormat>Širokoúhlá obrazovka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Roboto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114</cp:revision>
  <dcterms:created xsi:type="dcterms:W3CDTF">2020-02-21T13:54:42Z</dcterms:created>
  <dcterms:modified xsi:type="dcterms:W3CDTF">2022-09-29T14:48:14Z</dcterms:modified>
</cp:coreProperties>
</file>