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93" r:id="rId4"/>
    <p:sldId id="278" r:id="rId5"/>
    <p:sldId id="311" r:id="rId6"/>
    <p:sldId id="310" r:id="rId7"/>
    <p:sldId id="281" r:id="rId8"/>
    <p:sldId id="273" r:id="rId9"/>
    <p:sldId id="304" r:id="rId10"/>
    <p:sldId id="300" r:id="rId11"/>
    <p:sldId id="309" r:id="rId12"/>
    <p:sldId id="308" r:id="rId13"/>
    <p:sldId id="306" r:id="rId14"/>
    <p:sldId id="305" r:id="rId15"/>
    <p:sldId id="307" r:id="rId16"/>
    <p:sldId id="299" r:id="rId17"/>
    <p:sldId id="298" r:id="rId18"/>
    <p:sldId id="296" r:id="rId19"/>
    <p:sldId id="303" r:id="rId20"/>
    <p:sldId id="297" r:id="rId21"/>
    <p:sldId id="302" r:id="rId22"/>
    <p:sldId id="301" r:id="rId23"/>
    <p:sldId id="295" r:id="rId24"/>
    <p:sldId id="294" r:id="rId25"/>
    <p:sldId id="285" r:id="rId26"/>
    <p:sldId id="287" r:id="rId27"/>
    <p:sldId id="289" r:id="rId28"/>
    <p:sldId id="291" r:id="rId29"/>
    <p:sldId id="288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149533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82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_REINE D'AUBRAC_.wav"/>
            </a:hlinkClick>
            <a:extLst>
              <a:ext uri="{FF2B5EF4-FFF2-40B4-BE49-F238E27FC236}">
                <a16:creationId xmlns:a16="http://schemas.microsoft.com/office/drawing/2014/main" id="{43FDF7A0-EC80-4340-C4AC-EA80971779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6767" y="548681"/>
            <a:ext cx="216024" cy="216024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65239B7E-FC8C-04B2-81AE-ACA08C0377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1"/>
            <a:ext cx="10801200" cy="576063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7854BCB3-050D-67D4-A53C-69E35B5CFE8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96200" y="799163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3C8FBF38-7785-79BB-3CB1-0FA23835DA4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236836" y="206084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_REINE D'AUBRAC_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_REINE D'AUBRAC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7900065B-77CC-BB73-ECE8-3466BB34CD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7DA29EB-7CA8-B4E8-10F7-98E94ACE9E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EC256E99-3FDA-569F-96E3-EDC3EEA9B0B1}"/>
              </a:ext>
            </a:extLst>
          </p:cNvPr>
          <p:cNvSpPr/>
          <p:nvPr/>
        </p:nvSpPr>
        <p:spPr>
          <a:xfrm>
            <a:off x="1919536" y="764704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boto Black" panose="02000000000000000000" pitchFamily="2" charset="0"/>
                <a:ea typeface="Roboto Black" panose="02000000000000000000" pitchFamily="2" charset="0"/>
              </a:rPr>
              <a:t>Francie  82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boto Black" panose="02000000000000000000" pitchFamily="2" charset="0"/>
              <a:ea typeface="Roboto Black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08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E4FA61-2D18-1ABD-3490-B276868B4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781A9C-F298-962C-A7DE-FD8B84C6C1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594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EA6909-60E3-71C1-AB99-B2E76D972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8592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58E757-8590-2468-A53E-58029118B3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6E6FB1B4-35F2-8E4A-7620-863AD2F4ED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18C3FC-89D3-88B8-9591-C68860A200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7898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DA7CFF-715B-6619-1903-2DB0BF8C3E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42703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2A7EC0-48A2-3C7E-8AB0-7DC354584B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3811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3578E7-E9B1-D9BA-45B6-84BAE0A40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" y="471487"/>
            <a:ext cx="10877550" cy="591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76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AAD099-E65A-624B-EE3D-9A9392B5A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9945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1D7338-780B-997D-4D81-720F81DCC2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6686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E711AF-669E-4432-D06E-F228D025B7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1053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E7A816-7FF5-400F-C932-0B46677CB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8060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342988-FFF2-47EE-D324-A247863810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5891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D0B606-54A1-48C0-824B-47B3431515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2908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1CDB9B-78AB-823F-0736-00328EEEA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000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6DE97D-2D61-8008-DE85-CA6787FDE8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5848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67EEF4-818F-213E-D18B-14F1C0673F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7804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DF6516-42C7-634C-6E2F-2A243F7802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171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CEF475-9631-F123-1DC5-FAFF67306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2798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12B3B5-CF39-DF56-02EF-E18F0B738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8475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068E93-C233-E250-020C-ACDFE26B0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4C5E8FF-E38B-6FC6-07C7-A302FAB363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4392" y="5877271"/>
            <a:ext cx="1836712" cy="50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C93B12-D126-77E8-5B88-C542C966B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3F2EF9-63DC-1CF4-FAE0-ADEDC87F39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725494-4BD8-5884-B55E-5C1DD65070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D7BBA7-B255-AE39-AA62-C888EBDC9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029FEF7B-A995-3A58-FA02-25E3185B3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90" y="514890"/>
            <a:ext cx="10831110" cy="567730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45DA6A75-47C0-5FF1-35D6-130D52D58DF3}"/>
              </a:ext>
            </a:extLst>
          </p:cNvPr>
          <p:cNvSpPr/>
          <p:nvPr/>
        </p:nvSpPr>
        <p:spPr>
          <a:xfrm>
            <a:off x="4166046" y="836712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361</TotalTime>
  <Words>42</Words>
  <Application>Microsoft Office PowerPoint</Application>
  <PresentationFormat>Širokoúhlá obrazovka</PresentationFormat>
  <Paragraphs>10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Roboto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2023-05-11T10:53:34Z</dcterms:modified>
</cp:coreProperties>
</file>