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73" r:id="rId5"/>
    <p:sldId id="278" r:id="rId6"/>
    <p:sldId id="285" r:id="rId7"/>
    <p:sldId id="310" r:id="rId8"/>
    <p:sldId id="309" r:id="rId9"/>
    <p:sldId id="308" r:id="rId10"/>
    <p:sldId id="307" r:id="rId11"/>
    <p:sldId id="305" r:id="rId12"/>
    <p:sldId id="301" r:id="rId13"/>
    <p:sldId id="306" r:id="rId14"/>
    <p:sldId id="300" r:id="rId15"/>
    <p:sldId id="302" r:id="rId16"/>
    <p:sldId id="299" r:id="rId17"/>
    <p:sldId id="304" r:id="rId18"/>
    <p:sldId id="295" r:id="rId19"/>
    <p:sldId id="298" r:id="rId20"/>
    <p:sldId id="303" r:id="rId21"/>
    <p:sldId id="288" r:id="rId22"/>
    <p:sldId id="297" r:id="rId23"/>
    <p:sldId id="296" r:id="rId24"/>
    <p:sldId id="294" r:id="rId25"/>
    <p:sldId id="293" r:id="rId26"/>
    <p:sldId id="287" r:id="rId27"/>
    <p:sldId id="289" r:id="rId28"/>
    <p:sldId id="291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1BF4696-60EE-1FB6-F71F-3E9077F7C99B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80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0151CF-A0DD-1091-97D1-A155A3D003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1A4F857-5555-5D1F-4155-39DD9E37DF1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4427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A91F18F-E536-E036-6D79-3ED081D304A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84908" y="183191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Musette waltz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Musette walt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28CCD2C5-4ADE-760D-24D0-4A50B786D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93F0465-902B-F237-6B61-A42C21085E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B800085A-DDAD-329F-47CA-0A2F92DB61E9}"/>
              </a:ext>
            </a:extLst>
          </p:cNvPr>
          <p:cNvSpPr/>
          <p:nvPr/>
        </p:nvSpPr>
        <p:spPr>
          <a:xfrm>
            <a:off x="3503712" y="69269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Francie  80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2F4EC4E4-9B77-AE98-435C-AF1C2A236E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8879AF-0BF2-1B3B-9BE7-65BAEA8B5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B8D45B9-6EAE-B10B-E1A8-F8DF148F6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646ED959-6EDE-5A80-90E5-612A50D7D3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0776521" y="548680"/>
            <a:ext cx="72008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3FFD9E-EEF6-2C31-40EF-4D209EA7CB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0444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3A1D93-C95E-1DB0-2B71-B640EE48E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2946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799382-2375-B2AF-80BD-323F8D3A0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4797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0B9155-44DF-7746-38F0-29F580B3E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98EF133-0668-DE99-1B54-C9EBC5989F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0992" y="548680"/>
            <a:ext cx="655608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18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A48C33-C4FC-5DBC-B7A4-938DD0D55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949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11865E8-E1C8-1F0B-81B0-830D382BFF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352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D68C7F-75ED-5B1B-2625-A756014C2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0138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8540C0-9A60-61BB-C0D9-A44834072F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725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A77F64-161E-3D70-7B0C-4F857D016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662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783CAD-5176-06A5-5C3B-C853735C7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3974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82CB17-C615-99C1-68F3-88C583D85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4192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8705EE-2325-2097-446A-816E382EF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9082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EBA313-1A3D-109E-2AAB-11C6F8526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3417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D59458-3C24-1C40-9790-35AC61C07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1485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9CF6AE-0B6B-09FB-3308-1FF6A16E89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ADF0AC-B573-F740-2956-CE648C35DA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87612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2C25A1-6A2A-4424-E61D-4159B9456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8648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819378-A33A-ACC3-B6B7-64BF542A4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4033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E20302-CDBF-58EE-484D-2052F3F97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2487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5FEC96-1857-C206-D08A-03FB25A7B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DE6A7E-1FE3-4A35-9DA6-EB4E598C5E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D2B6CE-FB05-CD86-CA2A-7725E760A7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3CEE0271-9973-D0B0-F005-524CD7932F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3538"/>
            <a:ext cx="10801200" cy="564865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7E876E27-B318-63D9-6CB0-644A8558A268}"/>
              </a:ext>
            </a:extLst>
          </p:cNvPr>
          <p:cNvSpPr/>
          <p:nvPr/>
        </p:nvSpPr>
        <p:spPr>
          <a:xfrm>
            <a:off x="4362802" y="5686017"/>
            <a:ext cx="364388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339</TotalTime>
  <Words>41</Words>
  <Application>Microsoft Office PowerPoint</Application>
  <PresentationFormat>Širokoúhlá obrazovka</PresentationFormat>
  <Paragraphs>10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115</cp:revision>
  <dcterms:created xsi:type="dcterms:W3CDTF">2020-02-21T13:54:42Z</dcterms:created>
  <dcterms:modified xsi:type="dcterms:W3CDTF">2023-05-02T09:49:01Z</dcterms:modified>
</cp:coreProperties>
</file>