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84" r:id="rId3"/>
    <p:sldId id="264" r:id="rId4"/>
    <p:sldId id="280" r:id="rId5"/>
    <p:sldId id="306" r:id="rId6"/>
    <p:sldId id="307" r:id="rId7"/>
    <p:sldId id="305" r:id="rId8"/>
    <p:sldId id="310" r:id="rId9"/>
    <p:sldId id="309" r:id="rId10"/>
    <p:sldId id="300" r:id="rId11"/>
    <p:sldId id="299" r:id="rId12"/>
    <p:sldId id="301" r:id="rId13"/>
    <p:sldId id="302" r:id="rId14"/>
    <p:sldId id="304" r:id="rId15"/>
    <p:sldId id="303" r:id="rId16"/>
    <p:sldId id="281" r:id="rId17"/>
    <p:sldId id="298" r:id="rId18"/>
    <p:sldId id="285" r:id="rId19"/>
    <p:sldId id="273" r:id="rId20"/>
    <p:sldId id="288" r:id="rId21"/>
    <p:sldId id="278" r:id="rId22"/>
    <p:sldId id="291" r:id="rId23"/>
    <p:sldId id="295" r:id="rId24"/>
    <p:sldId id="297" r:id="rId25"/>
    <p:sldId id="294" r:id="rId26"/>
    <p:sldId id="296" r:id="rId27"/>
    <p:sldId id="293" r:id="rId28"/>
    <p:sldId id="287" r:id="rId29"/>
    <p:sldId id="289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77" autoAdjust="0"/>
    <p:restoredTop sz="94660"/>
  </p:normalViewPr>
  <p:slideViewPr>
    <p:cSldViewPr>
      <p:cViewPr varScale="1">
        <p:scale>
          <a:sx n="63" d="100"/>
          <a:sy n="63" d="100"/>
        </p:scale>
        <p:origin x="473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28.03.2023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1985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23703B1-123D-ABED-912C-4D5C80904821}"/>
              </a:ext>
            </a:extLst>
          </p:cNvPr>
          <p:cNvSpPr/>
          <p:nvPr/>
        </p:nvSpPr>
        <p:spPr>
          <a:xfrm>
            <a:off x="13855" y="2636912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  76   France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8479BF3-E2E3-4C85-B750-62DF1708C7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6672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WordArt 13">
            <a:extLst>
              <a:ext uri="{FF2B5EF4-FFF2-40B4-BE49-F238E27FC236}">
                <a16:creationId xmlns:a16="http://schemas.microsoft.com/office/drawing/2014/main" id="{01FA2973-1CC2-4219-BD76-81A6DCFCE71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15907" y="686141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AAC2A292-45D8-4902-838E-FB6479DF1D9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935760" y="1701757"/>
            <a:ext cx="1784290" cy="57511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31542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4000">
        <p:split orient="vert"/>
        <p:sndAc>
          <p:stSnd loop="1">
            <p:snd r:embed="rId2" name="Valse châtaigne.wav"/>
          </p:stSnd>
        </p:sndAc>
      </p:transition>
    </mc:Choice>
    <mc:Fallback>
      <p:transition spd="slow" advClick="0" advTm="14000">
        <p:split orient="vert"/>
        <p:sndAc>
          <p:stSnd loop="1">
            <p:snd r:embed="rId2" name="Valse châtai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FBEF20C-0975-41A0-9DEE-D33E980BC6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392" y="6315409"/>
            <a:ext cx="11302964" cy="542591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FC703952-B235-4D20-937C-F0348ADEC8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6672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6623AA80-2A6F-4B18-B1A7-71B239C33469}"/>
              </a:ext>
            </a:extLst>
          </p:cNvPr>
          <p:cNvSpPr/>
          <p:nvPr/>
        </p:nvSpPr>
        <p:spPr>
          <a:xfrm>
            <a:off x="6073824" y="692696"/>
            <a:ext cx="463296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anose="02050604050505020204" pitchFamily="18" charset="0"/>
              </a:rPr>
              <a:t>Francie 76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9A9F06-D9C7-4015-A5F7-08610EA6CC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D4E7D2-7FDD-46D2-9951-3C133B42E2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1997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05470B-6A78-462B-B54E-750A0E19F8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578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E0C946-614C-473C-A42D-57F034CB03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9313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4F63EA-86ED-42AF-AA70-7C861F10A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22231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2FD18D-5E4E-4D3E-821B-CFEC7DA4EF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0534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03AE4E-AA55-4645-B38D-F63F8C75F4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427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CEDA5E-8859-487C-9098-E92B2146A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014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2383A2-65A1-4532-B8E4-2125FD0260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4452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3A4AD5-6701-4812-B45D-2A647148AA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772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4D3582-3C05-43C5-B4E5-28391016F3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6334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E0FF0B-DC48-423B-9582-F8FEDE4AD2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5231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479FFE-D28C-4A99-B7D9-3C0BC0C6CB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9C9C33-6844-4AC6-92EB-D3A01E29E7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6164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D0B64B-0EFA-4596-B276-0205E0665B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6C81B5-6F21-4368-98EC-FA03E4D4D6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E52FBC-34BD-4359-ADF7-2C926287F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53F739-8D49-4657-A951-52DD3FAE20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806EED-8F6C-497D-99D5-38B37EBF0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A368EA-07AF-4245-B235-33F348B9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1159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70E41A-6FCB-4C0A-B834-E03FCC6981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6048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D94F54-BE76-4325-B100-682D6C7FC2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3459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2E7E82-72CF-4C01-8AA3-0663F6366D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3715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F81DD9B-3192-4079-B392-FE07CCAB9A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5552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00B5BF-DE3D-4A2B-92E2-E217D6331A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600E94-F315-4008-A1D7-768E66431E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0E48B5C-AE0C-2D69-01D6-E78455FD61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47" y="551564"/>
            <a:ext cx="10782053" cy="501692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E3815031-818B-1D92-081A-6B14FA886638}"/>
              </a:ext>
            </a:extLst>
          </p:cNvPr>
          <p:cNvSpPr/>
          <p:nvPr/>
        </p:nvSpPr>
        <p:spPr>
          <a:xfrm>
            <a:off x="4388768" y="4741750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350</TotalTime>
  <Words>45</Words>
  <Application>Microsoft Office PowerPoint</Application>
  <PresentationFormat>Širokoúhlá obrazovka</PresentationFormat>
  <Paragraphs>9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Bookman Old Style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2023-03-28T17:18:18Z</dcterms:modified>
</cp:coreProperties>
</file>