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305" r:id="rId6"/>
    <p:sldId id="310" r:id="rId7"/>
    <p:sldId id="309" r:id="rId8"/>
    <p:sldId id="311" r:id="rId9"/>
    <p:sldId id="307" r:id="rId10"/>
    <p:sldId id="308" r:id="rId11"/>
    <p:sldId id="304" r:id="rId12"/>
    <p:sldId id="306" r:id="rId13"/>
    <p:sldId id="303" r:id="rId14"/>
    <p:sldId id="299" r:id="rId15"/>
    <p:sldId id="281" r:id="rId16"/>
    <p:sldId id="298" r:id="rId17"/>
    <p:sldId id="302" r:id="rId18"/>
    <p:sldId id="300" r:id="rId19"/>
    <p:sldId id="297" r:id="rId20"/>
    <p:sldId id="278" r:id="rId21"/>
    <p:sldId id="301" r:id="rId22"/>
    <p:sldId id="296" r:id="rId23"/>
    <p:sldId id="287" r:id="rId24"/>
    <p:sldId id="285" r:id="rId25"/>
    <p:sldId id="293" r:id="rId26"/>
    <p:sldId id="295" r:id="rId27"/>
    <p:sldId id="294" r:id="rId28"/>
    <p:sldId id="292" r:id="rId29"/>
    <p:sldId id="288" r:id="rId30"/>
    <p:sldId id="289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984E93B-354B-6A94-9234-824302FB696D}"/>
              </a:ext>
            </a:extLst>
          </p:cNvPr>
          <p:cNvSpPr/>
          <p:nvPr/>
        </p:nvSpPr>
        <p:spPr>
          <a:xfrm>
            <a:off x="0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75  France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63F905-6826-4EB6-B9BC-E785B16194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72" y="548680"/>
            <a:ext cx="10797527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18AA55E-97FC-4B1D-BBB7-67257CCADF4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31B1A2E-A682-4C17-8D22-AEA50572F4C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56516" y="20202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Jaqueline waltz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Jaqueline walt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410D31BD-C4F3-4BCF-8860-807A882FD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C85AFE7-7898-49CC-9E82-65D3D15F4D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199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4A3FBEFD-66A0-4741-B197-A892A7AEE2B7}"/>
              </a:ext>
            </a:extLst>
          </p:cNvPr>
          <p:cNvSpPr/>
          <p:nvPr/>
        </p:nvSpPr>
        <p:spPr>
          <a:xfrm>
            <a:off x="7392144" y="1556792"/>
            <a:ext cx="46329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Francie 75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AA986B-D351-490E-A9D1-315259A8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53E772-7D83-49BA-8904-94352D9EE6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76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85E2CB-0A72-4752-A720-28CF4419F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1692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8B2382-0C6F-4D50-9660-8D31C1702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9700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B336B8-BFA8-43D3-8BAD-99A8364AB7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882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A1E24A-571B-4DC4-B10E-B4959CCE3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3267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23423F-5002-419F-B93F-0F4AD6358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24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845138-30FE-43D8-83AC-D3D1200A9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5227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08E158-D0BC-49B8-B5F6-990EAE65D1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2305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77100B-BB45-4FFB-BA56-F079A897D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6094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460CA2-A984-4D11-BBAD-CFE8B3FF2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3262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8380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AF7338-26E6-4633-A9D5-BC85CBF0F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58ECA7-37C8-4F70-BE44-848D560FED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7815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479491-9B24-4BC4-BB2F-EF069DD15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660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3DEE8D-42CE-41C6-9C90-AAC1B3DCE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199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4246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DE860E-73D0-40B5-87FC-E8EE595717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9019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021930-10D9-45CF-861B-965097FB0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F19FB1-D984-4EC2-9C33-CCA10EA03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2775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A8125D-C89B-450B-A65D-288266717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7155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2231CD-FDE8-4131-AC52-3BEB6A0920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A66F23-4DCF-4DC2-B646-10D34C174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12A7B5-48A5-48FC-852E-4981E5DA0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74" y="548680"/>
            <a:ext cx="10800825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785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08EFB4-B19D-4C0F-AD69-935B718C19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644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E92022-B43B-4AA5-8860-AC6C4413B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26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675932-006B-4DF6-9B39-A09DD0AEC6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767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7E3886-FDBB-482A-AAFC-EAAC04202C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4B4CB3-4ECA-4D43-9F37-0728C14F7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266599-C193-4D5B-AB24-0C96E0A975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3AE2E70-E6F9-4CE9-8C01-720684DE72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822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94FEF584-6A65-42F7-9231-4121674C5C0C}"/>
              </a:ext>
            </a:extLst>
          </p:cNvPr>
          <p:cNvSpPr/>
          <p:nvPr/>
        </p:nvSpPr>
        <p:spPr>
          <a:xfrm>
            <a:off x="6744072" y="638629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309</TotalTime>
  <Words>66</Words>
  <Application>Microsoft Office PowerPoint</Application>
  <PresentationFormat>Širokoúhlá obrazovka</PresentationFormat>
  <Paragraphs>9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Bookman Old Style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2023-03-23T19:00:01Z</dcterms:modified>
</cp:coreProperties>
</file>