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278" r:id="rId7"/>
    <p:sldId id="285" r:id="rId8"/>
    <p:sldId id="288" r:id="rId9"/>
    <p:sldId id="287" r:id="rId10"/>
    <p:sldId id="296" r:id="rId11"/>
    <p:sldId id="302" r:id="rId12"/>
    <p:sldId id="295" r:id="rId13"/>
    <p:sldId id="301" r:id="rId14"/>
    <p:sldId id="294" r:id="rId15"/>
    <p:sldId id="293" r:id="rId16"/>
    <p:sldId id="292" r:id="rId17"/>
    <p:sldId id="300" r:id="rId18"/>
    <p:sldId id="299" r:id="rId19"/>
    <p:sldId id="298" r:id="rId20"/>
    <p:sldId id="306" r:id="rId21"/>
    <p:sldId id="305" r:id="rId22"/>
    <p:sldId id="304" r:id="rId23"/>
    <p:sldId id="303" r:id="rId24"/>
    <p:sldId id="297" r:id="rId25"/>
    <p:sldId id="308" r:id="rId26"/>
    <p:sldId id="307" r:id="rId27"/>
    <p:sldId id="289" r:id="rId28"/>
    <p:sldId id="309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0801CCEC-A565-9BE6-9DCE-5D89011EB899}"/>
              </a:ext>
            </a:extLst>
          </p:cNvPr>
          <p:cNvSpPr/>
          <p:nvPr/>
        </p:nvSpPr>
        <p:spPr>
          <a:xfrm>
            <a:off x="0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74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EC5252-CBFA-4F28-A44D-7BF8AA7F94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96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89B3001-C44F-49CC-838D-250647E4830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57EE8CD-9FC8-4A13-96D2-55B98B7CDC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26884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_REINE D'AUBRAC_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_REINE D'AUBRAC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1F1BD7C6-C566-498F-BBF3-4E703FB46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E71C29D6-D15E-4F73-9715-135230619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57CA8D7-6B4C-479A-B72F-288B6F02973B}"/>
              </a:ext>
            </a:extLst>
          </p:cNvPr>
          <p:cNvSpPr/>
          <p:nvPr/>
        </p:nvSpPr>
        <p:spPr>
          <a:xfrm>
            <a:off x="3779520" y="581828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74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1441CB-A04E-478A-80FA-A54E85BE2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B47C62-02C6-4E4B-833F-9A07E2C07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107369-ADD0-4E5E-AB6F-DBF56C57E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4E5691-0DBE-44F0-B6B3-1DE8EF50B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E35B8E0-4F16-4096-B294-530274F61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EDA58E-7A76-4479-98A0-1FA35759E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3012F9-9F45-4255-BF9F-8E7D52D99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8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9086F8-ED28-4D07-B972-99BAEB4B2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72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B7DC36-5114-4BCE-80D9-9DC8AD11E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1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471693-F184-431E-8148-2D17C87D7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422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5E2E8C9-7F08-4941-8C79-E9909FA81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713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1E7DF7-7A3E-409F-872A-83A071E75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05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275D9E-ED74-405D-B7D3-187896B20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66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424A4C-2480-4B3D-A332-5AC705666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33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1B596C-2E5B-40C3-BBFA-F8DA981D8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30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D6276D-0DCF-40C9-8BBD-CDC0BBE37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610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978662-0106-4506-BC21-EA58395D9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4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A74B29-3952-4E4A-855F-EDB2EFD96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5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BDF53BB-BB13-4A74-A475-FF5502E0C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3385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4019E9-859F-4573-88BE-8665B0089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025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6C61F9-9B13-46F7-BC82-BB093956E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68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A727F95-1EF2-4C64-A5A8-B13F9BE86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28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C7491B-F25F-482E-A205-E39FA6ED2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39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0BE4BB-1DC4-436D-BA57-B5971F81E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805C39-7CC0-48AA-8DD9-61306DC8C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726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CD144A-0FBF-4F65-9F6E-CF4AC8E3A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5566"/>
            <a:ext cx="10801200" cy="581375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FFDA399-1C0D-43C8-94F8-B63CFF3B36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2852"/>
            <a:ext cx="10801200" cy="496694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4D6A91DC-9A74-4577-8830-B423754335D6}"/>
              </a:ext>
            </a:extLst>
          </p:cNvPr>
          <p:cNvSpPr/>
          <p:nvPr/>
        </p:nvSpPr>
        <p:spPr>
          <a:xfrm>
            <a:off x="4252043" y="63334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301</TotalTime>
  <Words>65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2023-03-18T18:27:44Z</dcterms:modified>
</cp:coreProperties>
</file>