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7" r:id="rId6"/>
    <p:sldId id="281" r:id="rId7"/>
    <p:sldId id="278" r:id="rId8"/>
    <p:sldId id="285" r:id="rId9"/>
    <p:sldId id="288" r:id="rId10"/>
    <p:sldId id="289" r:id="rId11"/>
    <p:sldId id="302" r:id="rId12"/>
    <p:sldId id="301" r:id="rId13"/>
    <p:sldId id="300" r:id="rId14"/>
    <p:sldId id="299" r:id="rId15"/>
    <p:sldId id="297" r:id="rId16"/>
    <p:sldId id="296" r:id="rId17"/>
    <p:sldId id="295" r:id="rId18"/>
    <p:sldId id="294" r:id="rId19"/>
    <p:sldId id="293" r:id="rId20"/>
    <p:sldId id="292" r:id="rId21"/>
    <p:sldId id="309" r:id="rId22"/>
    <p:sldId id="308" r:id="rId23"/>
    <p:sldId id="307" r:id="rId24"/>
    <p:sldId id="306" r:id="rId25"/>
    <p:sldId id="311" r:id="rId26"/>
    <p:sldId id="305" r:id="rId27"/>
    <p:sldId id="304" r:id="rId28"/>
    <p:sldId id="310" r:id="rId29"/>
    <p:sldId id="303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675F791-E62B-1FCA-D73B-602BD34C6619}"/>
              </a:ext>
            </a:extLst>
          </p:cNvPr>
          <p:cNvSpPr/>
          <p:nvPr/>
        </p:nvSpPr>
        <p:spPr>
          <a:xfrm>
            <a:off x="-13855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73   France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06E830-CA96-4717-A699-35CE29C1F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BE64019-75A8-48BC-9664-B5AA6CB8710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8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DBB47EA-554E-49AF-9F3F-FDFE3659767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43872" y="2002898"/>
            <a:ext cx="1944216" cy="54822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Jaqueline waltz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Jaquelin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8A1F3B-F96E-41A1-9A8E-190402718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E3CE6F9-C1A1-43CF-84EC-252DA7339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9105930-A438-440A-A079-3DA52DDB0F38}"/>
              </a:ext>
            </a:extLst>
          </p:cNvPr>
          <p:cNvSpPr/>
          <p:nvPr/>
        </p:nvSpPr>
        <p:spPr>
          <a:xfrm>
            <a:off x="7255357" y="692696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73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>
            <a:extLst>
              <a:ext uri="{FF2B5EF4-FFF2-40B4-BE49-F238E27FC236}">
                <a16:creationId xmlns:a16="http://schemas.microsoft.com/office/drawing/2014/main" id="{1756739C-5470-46F8-8926-205093B33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72DA13-78CF-4453-A6E4-2B2A60F65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89AB07-243F-431B-811E-C37A4AC89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91AB843-7444-4A96-9D89-ABB257E38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FA58FB-66BD-4C01-86E3-D13835EF8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BE5D27-A7CF-4681-AB13-BC92942AE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AABB1E-CE83-4389-8A48-3BCBF9BE8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93EC13-CB98-41C7-9F50-08819B2BC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55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083854-C7A7-4980-9003-55851A84A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69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E94418-A2E5-4F35-8364-00798FD70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CA777A-5D3C-407D-9AAB-D8A73D30E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070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A96881-9D1C-49E0-96E6-832EB0B9E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1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655B65-0FD6-49A3-B94E-68A7F3CC7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50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65EA94-877B-4517-86E7-AEF276320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763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22EC4E-55B2-46C5-861F-9E8D63A68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26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4A8D14-5AA6-4C99-A77E-ABEF8EA8D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03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43DDE8-8465-4A23-96AC-71EB2776E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822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89B0AF-FAE5-4EE1-B632-EDADBD8EE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775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A34349B-F546-4A81-9957-1B42171F3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67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F0EA7D-DF48-4FCC-A18B-3236944D8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39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F98F2B-8E9B-4233-80B9-5B0EAEAC7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293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2109B0B-FB52-42AC-B118-C39BBAE37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00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098E06C-42BF-4428-B589-5F030BF75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187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C6F595-46A5-4984-B365-61C2CC972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25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4867F0-337E-4498-ADE8-E7872ADE2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5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9875F1F-D6E5-41C4-8A0A-4D50E0004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46100"/>
            <a:ext cx="10795000" cy="57658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527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686D2A1-95A1-4CF1-80CA-9A7467E75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0" y="549004"/>
            <a:ext cx="10801199" cy="493500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52181D69-C8E1-47FA-AD22-95A4FEF2B2D5}"/>
              </a:ext>
            </a:extLst>
          </p:cNvPr>
          <p:cNvSpPr/>
          <p:nvPr/>
        </p:nvSpPr>
        <p:spPr>
          <a:xfrm>
            <a:off x="1359349" y="85077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55</Words>
  <Application>Microsoft Office PowerPoint</Application>
  <PresentationFormat>Širokoúhlá obrazovka</PresentationFormat>
  <Paragraphs>8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2023-03-16T20:17:47Z</dcterms:modified>
</cp:coreProperties>
</file>