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4" r:id="rId4"/>
    <p:sldId id="280" r:id="rId5"/>
    <p:sldId id="281" r:id="rId6"/>
    <p:sldId id="302" r:id="rId7"/>
    <p:sldId id="301" r:id="rId8"/>
    <p:sldId id="300" r:id="rId9"/>
    <p:sldId id="306" r:id="rId10"/>
    <p:sldId id="305" r:id="rId11"/>
    <p:sldId id="312" r:id="rId12"/>
    <p:sldId id="311" r:id="rId13"/>
    <p:sldId id="310" r:id="rId14"/>
    <p:sldId id="308" r:id="rId15"/>
    <p:sldId id="309" r:id="rId16"/>
    <p:sldId id="304" r:id="rId17"/>
    <p:sldId id="303" r:id="rId18"/>
    <p:sldId id="299" r:id="rId19"/>
    <p:sldId id="298" r:id="rId20"/>
    <p:sldId id="285" r:id="rId21"/>
    <p:sldId id="296" r:id="rId22"/>
    <p:sldId id="295" r:id="rId23"/>
    <p:sldId id="297" r:id="rId24"/>
    <p:sldId id="294" r:id="rId25"/>
    <p:sldId id="278" r:id="rId26"/>
    <p:sldId id="293" r:id="rId27"/>
    <p:sldId id="292" r:id="rId28"/>
    <p:sldId id="288" r:id="rId29"/>
    <p:sldId id="287" r:id="rId30"/>
    <p:sldId id="289" r:id="rId31"/>
    <p:sldId id="291" r:id="rId32"/>
    <p:sldId id="290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09387025-F3DA-26BE-8327-B473AAA08243}"/>
              </a:ext>
            </a:extLst>
          </p:cNvPr>
          <p:cNvSpPr/>
          <p:nvPr/>
        </p:nvSpPr>
        <p:spPr>
          <a:xfrm>
            <a:off x="0" y="2731276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Francie  72  France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D2D9D15-4A9D-43AE-8E29-F4AC20D706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02F6ED30-7DBB-4A24-B586-96AB961A497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215680" y="692696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DC7708CA-69D1-41B2-B0F2-136AE2C3F13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556316" y="1844824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_REINE D'AUBRAC_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4" name="_REINE D'AUBRAC_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173D23B-6606-43A3-A17D-4D4CA31DCE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806" y="6315409"/>
            <a:ext cx="11302964" cy="542591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E1C1B26D-2C8A-42A1-88E3-986DB01ED3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79"/>
            <a:ext cx="10801200" cy="5766729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1DB208CC-DC44-4A95-91DE-440DD6C791B6}"/>
              </a:ext>
            </a:extLst>
          </p:cNvPr>
          <p:cNvSpPr/>
          <p:nvPr/>
        </p:nvSpPr>
        <p:spPr>
          <a:xfrm>
            <a:off x="3779520" y="980728"/>
            <a:ext cx="4632960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DA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anose="02050604050505020204" pitchFamily="18" charset="0"/>
              </a:rPr>
              <a:t>Francie 72</a:t>
            </a:r>
            <a:endParaRPr lang="es-ES" sz="4000" b="1" spc="50" dirty="0">
              <a:ln w="11430"/>
              <a:solidFill>
                <a:srgbClr val="DA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33E52FD-BB54-4E18-B12C-90A4E77479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A94EADE-26E3-4D1F-98BE-729D05CCD5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5B56D9D-9205-4904-AF9F-2D1D833FD9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63496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C1D020A-3A99-499A-819B-EC2BA1818F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51882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2AD4130-5A33-4208-B1DB-16DDFFFAC1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700007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CBE4B23-72FD-46C1-BFC0-0EDC8AD3CC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70138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FF0AA48-D534-43F7-984E-74D6595548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06104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D26CB48-59ED-461D-915B-10347D2A52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4602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6C9CB9F-2EBF-4D1F-9E88-CA35FA29EA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878448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31ED896-B0E4-43D2-A223-F4C185C029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833992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731A489-4A06-4CE4-BEE3-DED10499D1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399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5F812A7-DD33-45C7-889B-C66488ED6F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98010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B678BEA-AF16-4A7A-8857-50902F86EF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54913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230DE5E-144E-48EB-992F-025A008915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99788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BD4457F-2F14-44F8-B0DA-02608FECE9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9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2CF7930-007A-45F3-80F2-3AB7F388F8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022739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7C5F4B1-6BD2-4F58-99D8-6802D9A391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D256ECA-EA88-40EE-8CA6-3149C4259D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27063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F7E381E-0142-4DE9-9DCA-7D3D049A3E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96876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EFAF455-83CB-4C5A-B4D9-B49C2AA0F7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73447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9AF1060-B509-40ED-8BC2-0C82E4F14D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286629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6D1836C-47E2-411B-8BC6-6233DF5673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FC4FCEE-7E81-4BAB-AAD6-6C1F20463E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88783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34A1640-C1B3-4D8D-A575-F0B7681CEC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3854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9776745-85DD-425B-B67B-EDE26AED31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16E7165-9B44-4C34-B302-0F074F423D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73B239D-AACC-4524-ABAD-79B889374B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4A50C7E-2EC2-4A7F-AAB2-E31EDF7F57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887BEA5A-066A-4B40-B2D6-53DBDDF07A31}"/>
              </a:ext>
            </a:extLst>
          </p:cNvPr>
          <p:cNvSpPr/>
          <p:nvPr/>
        </p:nvSpPr>
        <p:spPr>
          <a:xfrm>
            <a:off x="0" y="6137051"/>
            <a:ext cx="1219200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8890E1D4-FADE-48C7-A0D3-E5F201523A0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50439"/>
            <a:ext cx="10801200" cy="4949355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17" name="3 Rectángulo">
            <a:extLst>
              <a:ext uri="{FF2B5EF4-FFF2-40B4-BE49-F238E27FC236}">
                <a16:creationId xmlns:a16="http://schemas.microsoft.com/office/drawing/2014/main" id="{AA8B2D56-54F2-4D8A-B10B-382AA6AEA107}"/>
              </a:ext>
            </a:extLst>
          </p:cNvPr>
          <p:cNvSpPr/>
          <p:nvPr/>
        </p:nvSpPr>
        <p:spPr>
          <a:xfrm>
            <a:off x="4295800" y="635328"/>
            <a:ext cx="472427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7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367</TotalTime>
  <Words>54</Words>
  <Application>Microsoft Office PowerPoint</Application>
  <PresentationFormat>Širokoúhlá obrazovka</PresentationFormat>
  <Paragraphs>8</Paragraphs>
  <Slides>32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8" baseType="lpstr">
      <vt:lpstr>Arial</vt:lpstr>
      <vt:lpstr>Bookman Old Style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101</cp:revision>
  <dcterms:created xsi:type="dcterms:W3CDTF">2020-02-21T13:54:42Z</dcterms:created>
  <dcterms:modified xsi:type="dcterms:W3CDTF">2023-03-12T17:34:03Z</dcterms:modified>
</cp:coreProperties>
</file>