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87" r:id="rId8"/>
    <p:sldId id="278" r:id="rId9"/>
    <p:sldId id="285" r:id="rId10"/>
    <p:sldId id="288" r:id="rId11"/>
    <p:sldId id="303" r:id="rId12"/>
    <p:sldId id="310" r:id="rId13"/>
    <p:sldId id="309" r:id="rId14"/>
    <p:sldId id="299" r:id="rId15"/>
    <p:sldId id="307" r:id="rId16"/>
    <p:sldId id="306" r:id="rId17"/>
    <p:sldId id="308" r:id="rId18"/>
    <p:sldId id="304" r:id="rId19"/>
    <p:sldId id="305" r:id="rId20"/>
    <p:sldId id="301" r:id="rId21"/>
    <p:sldId id="300" r:id="rId22"/>
    <p:sldId id="302" r:id="rId23"/>
    <p:sldId id="298" r:id="rId24"/>
    <p:sldId id="297" r:id="rId25"/>
    <p:sldId id="296" r:id="rId26"/>
    <p:sldId id="289" r:id="rId27"/>
    <p:sldId id="294" r:id="rId28"/>
    <p:sldId id="295" r:id="rId29"/>
    <p:sldId id="293" r:id="rId30"/>
    <p:sldId id="292" r:id="rId31"/>
    <p:sldId id="29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419F458-D19C-FD46-7BDF-743097828BBC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France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243FF1-34CE-4730-B670-193510A6AF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65A9320A-5B99-433E-B2AB-247CBD12C61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8343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6DD3D9FC-290D-4680-BAA0-D004874BFBB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99456" y="199191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With all my Heart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With all my Hea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ADB133D-7CD2-4E4A-A042-7D0DB9A3B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06" y="6315409"/>
            <a:ext cx="11302964" cy="54259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4D68184-FB65-463B-B9AA-D61091BE1B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667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33C18A4E-BAF8-4355-AAE1-EF54F1447E8F}"/>
              </a:ext>
            </a:extLst>
          </p:cNvPr>
          <p:cNvSpPr/>
          <p:nvPr/>
        </p:nvSpPr>
        <p:spPr>
          <a:xfrm>
            <a:off x="294230" y="692696"/>
            <a:ext cx="46329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Francie 71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43DEA1-F9BB-40CD-B6E1-045DCCDBC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E728532-CED3-4F4F-82E8-4F43CB2DF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489C02-5382-4469-8B12-6661F7D1C1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D561A6-9AA5-4304-801F-4EAF00860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781C5C-8555-4873-8B85-7F5373E87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A853B3-216D-45F1-80F6-15A6BE01B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283A47-EC10-4704-AA1A-57965C485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EB16F4-B869-450C-BD55-2E6527C5A1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4687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FC244E-C9B5-4436-B4A6-6209BCA4C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1615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95145E-A407-4DCB-AB7A-0D209AD3D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DAC73DB-B6AF-467E-AF5C-5B5B172929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128" y="4077072"/>
            <a:ext cx="2664296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1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F692BE-2E81-4667-B16C-21AB020E8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2939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BCCD57-E8C1-469A-B2B4-5618B56D8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5517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2ACAD7-A120-4056-8B2D-7D61ADFC0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391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53E29D-31A3-4DED-AE19-203312964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7429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915323-2351-45D3-B907-B28D84816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5037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A0D737-2FD3-4DBE-9187-F15277117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3609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779468-85C6-40E1-A740-4A1C53953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198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E89307-BB4A-403C-B549-8B6B62E0B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3851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A9ABDA-2BC5-4A86-81D7-92AB1E5E0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804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37041C-8B57-4E3F-B1C1-0EF4AE5E67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3645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8AE383-43DB-4538-8E05-DAEF7AED2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493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797588-B02F-47FD-9357-CD0C12A4D1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5740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507C98-9CB6-459B-BA38-5F5088600E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2B8217-8E3B-4919-89D8-B218CB072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3787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6DF208A-62ED-4C70-8B6E-E06CDBA2B2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9101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2A2989-7969-46FF-A976-DFA193C4E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5811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228E92-2310-456F-B1EC-7E4F25CC69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90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ED246B-D6FA-42F0-89D5-A224C9B3C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68FC5A4-CC24-4A21-8F7D-83A1C830B7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6394"/>
            <a:ext cx="10801200" cy="491761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D1804261-8464-4CAF-99A6-CEDC80A393F8}"/>
              </a:ext>
            </a:extLst>
          </p:cNvPr>
          <p:cNvSpPr/>
          <p:nvPr/>
        </p:nvSpPr>
        <p:spPr>
          <a:xfrm>
            <a:off x="4799856" y="5006955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A3C1032D-73D4-43F3-8FA1-288C4C32A74A}"/>
              </a:ext>
            </a:extLst>
          </p:cNvPr>
          <p:cNvSpPr/>
          <p:nvPr/>
        </p:nvSpPr>
        <p:spPr>
          <a:xfrm>
            <a:off x="623392" y="5014848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1BD3D4E9-FDB3-43B6-987D-5CA7A506A76A}"/>
              </a:ext>
            </a:extLst>
          </p:cNvPr>
          <p:cNvSpPr/>
          <p:nvPr/>
        </p:nvSpPr>
        <p:spPr>
          <a:xfrm>
            <a:off x="9657998" y="5004325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0D9F613C-BBBF-4B86-9851-F2BEF35E590C}"/>
              </a:ext>
            </a:extLst>
          </p:cNvPr>
          <p:cNvSpPr/>
          <p:nvPr/>
        </p:nvSpPr>
        <p:spPr>
          <a:xfrm>
            <a:off x="479376" y="498337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A9D3DC2B-446D-45F3-9DF3-C9A058BD5400}"/>
              </a:ext>
            </a:extLst>
          </p:cNvPr>
          <p:cNvSpPr/>
          <p:nvPr/>
        </p:nvSpPr>
        <p:spPr>
          <a:xfrm>
            <a:off x="7608168" y="550607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E73297DF-78FF-480F-8135-7338542422E1}"/>
              </a:ext>
            </a:extLst>
          </p:cNvPr>
          <p:cNvSpPr/>
          <p:nvPr/>
        </p:nvSpPr>
        <p:spPr>
          <a:xfrm>
            <a:off x="4727848" y="975796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301</TotalTime>
  <Words>70</Words>
  <Application>Microsoft Office PowerPoint</Application>
  <PresentationFormat>Širokoúhlá obrazovka</PresentationFormat>
  <Paragraphs>14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Bookman Old Style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2023-03-02T11:24:44Z</dcterms:modified>
</cp:coreProperties>
</file>