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84" r:id="rId3"/>
    <p:sldId id="280" r:id="rId4"/>
    <p:sldId id="273" r:id="rId5"/>
    <p:sldId id="281" r:id="rId6"/>
    <p:sldId id="278" r:id="rId7"/>
    <p:sldId id="285" r:id="rId8"/>
    <p:sldId id="288" r:id="rId9"/>
    <p:sldId id="319" r:id="rId10"/>
    <p:sldId id="318" r:id="rId11"/>
    <p:sldId id="317" r:id="rId12"/>
    <p:sldId id="316" r:id="rId13"/>
    <p:sldId id="315" r:id="rId14"/>
    <p:sldId id="314" r:id="rId15"/>
    <p:sldId id="313" r:id="rId16"/>
    <p:sldId id="287" r:id="rId17"/>
    <p:sldId id="312" r:id="rId18"/>
    <p:sldId id="311" r:id="rId19"/>
    <p:sldId id="310" r:id="rId20"/>
    <p:sldId id="309" r:id="rId21"/>
    <p:sldId id="307" r:id="rId22"/>
    <p:sldId id="279" r:id="rId23"/>
    <p:sldId id="295" r:id="rId24"/>
    <p:sldId id="271" r:id="rId25"/>
    <p:sldId id="294" r:id="rId26"/>
    <p:sldId id="276" r:id="rId27"/>
    <p:sldId id="277" r:id="rId28"/>
    <p:sldId id="293" r:id="rId29"/>
    <p:sldId id="291" r:id="rId30"/>
    <p:sldId id="289" r:id="rId31"/>
    <p:sldId id="292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8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01.03.2023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2074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71E2BE8B-525B-6FC1-171A-A08193A96529}"/>
              </a:ext>
            </a:extLst>
          </p:cNvPr>
          <p:cNvSpPr/>
          <p:nvPr/>
        </p:nvSpPr>
        <p:spPr>
          <a:xfrm>
            <a:off x="41564" y="2996952"/>
            <a:ext cx="12150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70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080A9659-CE76-451C-8CE6-4D7540B988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B994B702-A7D2-4D78-B6A3-30B9A836915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E30886B3-DC32-4C0C-913F-44C8864C12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56916" y="171834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31542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sndAc>
          <p:stSnd loop="1">
            <p:snd r:embed="rId2" name="Valse châtaigne.wav"/>
          </p:stSnd>
        </p:sndAc>
      </p:transition>
    </mc:Choice>
    <mc:Fallback xmlns="">
      <p:transition advClick="0" advTm="15000">
        <p:sndAc>
          <p:stSnd loop="1">
            <p:snd r:embed="rId4" name="Valse châtai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658031-EC13-4311-AB80-A435D6FAA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DAFCB09-43F3-4714-B68D-42892A790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24235AC-3B25-4492-A844-12C9DF21E784}"/>
              </a:ext>
            </a:extLst>
          </p:cNvPr>
          <p:cNvSpPr/>
          <p:nvPr/>
        </p:nvSpPr>
        <p:spPr>
          <a:xfrm>
            <a:off x="6073824" y="692696"/>
            <a:ext cx="463296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 70</a:t>
            </a:r>
            <a:endParaRPr lang="es-ES" sz="44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B2E6713C-78C2-4049-AD0C-D8EC7D233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63E6C3-263A-4B20-B1B5-927FD61FA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793647-E2E8-41F0-860A-EC93EF0CE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8D9D0B-2A95-482D-ADD2-47ECB4CBE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FAFACD-574B-47E9-B400-3C7730054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06C24B-80ED-448B-A998-B853F990D2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9339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105306-F1E3-4580-9BAF-324CBFCE7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410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7F5D7E-B872-4E65-9B57-23460BED7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9281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16AB1-C089-4D38-B868-17CCBC7BD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4096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14203C-87EF-457A-B888-A5B94F740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64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3255D1-7B65-41DF-8195-63AD1C1E4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020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0EA4CE3-96B3-4BAB-B30C-D85440C7E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0733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58597D-2168-4F85-856C-93CABD54E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451D6D-1D71-41C0-A7E9-00B05764A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588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2F2F74-4737-440D-948A-D4C884A17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4698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3A994F-2232-4049-9550-781FB964B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241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B19AEA-178F-4446-B7C9-8679C29DE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557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7E6B88-2FBC-4268-9F58-3EA06E47E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4E8263-947A-4035-A42A-7DCFCFEC35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01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513B80-5992-49FD-8E39-22AE895CB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725FC06-3790-41E5-90A0-31F336D25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995BB7D-FAB9-4815-B86B-FF1547182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BB57BC-66B2-4B37-ADC7-A135BEFE54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01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3D25A4-83E3-4C16-BCAF-77252902C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7A164B7-7027-481D-B60F-E66F58CB08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161F1D-5567-46A7-8D1F-D500EEC34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E981EB-D1B3-401C-9BA8-EA8108A0F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5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4968B9-1F74-4172-9C29-03810B2083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9D087D-DE5F-448D-95F2-ED7F4ED0F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EA14AE4-8350-45F8-8D94-2E953FE64D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84B6C8-E74C-49C1-8643-BBE82A574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8E6C12-E21F-42D8-B939-2B5F11488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7BB3AB-1628-4F7B-86BD-6D0F958FF5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92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4710A3-B296-4E16-910C-ADA10584D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C7EC90-1A5B-44C7-8486-CA4CE993B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917D650-24C0-416D-B2E9-CC070CC87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67BB88-FA34-49B5-85BD-6A0E25166E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41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32EE6DA-9D7D-46B7-B77B-809253F776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0"/>
            <a:ext cx="10905064" cy="504093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F3030696-EE01-4B7D-811E-01590BBD60ED}"/>
              </a:ext>
            </a:extLst>
          </p:cNvPr>
          <p:cNvSpPr/>
          <p:nvPr/>
        </p:nvSpPr>
        <p:spPr>
          <a:xfrm>
            <a:off x="4612353" y="5003360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DA8B79A-BFF3-4E83-AA67-DD1CD0BB8143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D4378F4-30EC-4C2D-8112-4E67ACEAFF1D}"/>
              </a:ext>
            </a:extLst>
          </p:cNvPr>
          <p:cNvSpPr/>
          <p:nvPr/>
        </p:nvSpPr>
        <p:spPr>
          <a:xfrm>
            <a:off x="9622139" y="497657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BE75AEF5-B236-4B8F-AB0D-50EFEA2B75DD}"/>
              </a:ext>
            </a:extLst>
          </p:cNvPr>
          <p:cNvSpPr/>
          <p:nvPr/>
        </p:nvSpPr>
        <p:spPr>
          <a:xfrm>
            <a:off x="4079776" y="79549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297</TotalTime>
  <Words>62</Words>
  <Application>Microsoft Office PowerPoint</Application>
  <PresentationFormat>Širokoúhlá obrazovka</PresentationFormat>
  <Paragraphs>11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100</cp:revision>
  <dcterms:created xsi:type="dcterms:W3CDTF">2020-02-21T13:54:42Z</dcterms:created>
  <dcterms:modified xsi:type="dcterms:W3CDTF">2023-03-01T15:36:23Z</dcterms:modified>
</cp:coreProperties>
</file>