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304" r:id="rId15"/>
    <p:sldId id="298" r:id="rId16"/>
    <p:sldId id="297" r:id="rId17"/>
    <p:sldId id="296" r:id="rId18"/>
    <p:sldId id="295" r:id="rId19"/>
    <p:sldId id="294" r:id="rId20"/>
    <p:sldId id="307" r:id="rId21"/>
    <p:sldId id="299" r:id="rId22"/>
    <p:sldId id="306" r:id="rId23"/>
    <p:sldId id="305" r:id="rId24"/>
    <p:sldId id="310" r:id="rId25"/>
    <p:sldId id="312" r:id="rId26"/>
    <p:sldId id="309" r:id="rId27"/>
    <p:sldId id="311" r:id="rId28"/>
    <p:sldId id="308" r:id="rId29"/>
    <p:sldId id="313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49" autoAdjust="0"/>
    <p:restoredTop sz="94660"/>
  </p:normalViewPr>
  <p:slideViewPr>
    <p:cSldViewPr>
      <p:cViewPr varScale="1">
        <p:scale>
          <a:sx n="63" d="100"/>
          <a:sy n="63" d="100"/>
        </p:scale>
        <p:origin x="494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FE59585D-6E2A-518A-4687-181CAC9C5886}"/>
              </a:ext>
            </a:extLst>
          </p:cNvPr>
          <p:cNvSpPr/>
          <p:nvPr/>
        </p:nvSpPr>
        <p:spPr>
          <a:xfrm>
            <a:off x="16647" y="1772816"/>
            <a:ext cx="12158705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Švýcarsko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39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Suisse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5">
            <a:hlinkClick r:id="" action="ppaction://noaction">
              <a:snd r:embed="rId2" name="4 Musikanten.wav"/>
            </a:hlinkClick>
            <a:extLst>
              <a:ext uri="{FF2B5EF4-FFF2-40B4-BE49-F238E27FC236}">
                <a16:creationId xmlns:a16="http://schemas.microsoft.com/office/drawing/2014/main" id="{CC775F2A-F92A-7404-9975-C2271C0FAC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8776" y="1556792"/>
            <a:ext cx="216024" cy="19605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66C2AB03-C946-FAE6-B6DF-2320E6E8E7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WordArt 13">
            <a:extLst>
              <a:ext uri="{FF2B5EF4-FFF2-40B4-BE49-F238E27FC236}">
                <a16:creationId xmlns:a16="http://schemas.microsoft.com/office/drawing/2014/main" id="{2907FD72-52A4-961B-60A0-8C6DAC830F2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055440" y="1752847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DCDA6AF1-AB9A-FA69-8EFA-D7BCED68EA1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396076" y="2880771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4 Musikanten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4 Musikant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>
            <a:extLst>
              <a:ext uri="{FF2B5EF4-FFF2-40B4-BE49-F238E27FC236}">
                <a16:creationId xmlns:a16="http://schemas.microsoft.com/office/drawing/2014/main" id="{4248D823-E683-F392-35E9-F451B67C3A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75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Switzerland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nl-NL" altLang="cs-CZ" sz="2000" b="1" dirty="0">
                <a:solidFill>
                  <a:srgbClr val="FF0000"/>
                </a:solidFill>
              </a:rPr>
              <a:t>Zwitserland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fr-FR" altLang="cs-CZ" sz="2000" b="1" dirty="0">
                <a:solidFill>
                  <a:srgbClr val="FF0000"/>
                </a:solidFill>
              </a:rPr>
              <a:t>Suisse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es-ES" altLang="cs-CZ" sz="2000" b="1" dirty="0">
                <a:solidFill>
                  <a:srgbClr val="FF0000"/>
                </a:solidFill>
              </a:rPr>
              <a:t>Suiza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Suíça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Suïssa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Elveţia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Svájc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Schweiz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Svizzera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Szwajcaria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DC2E6B16-5CF3-AFD7-E015-09112819BC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3070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F4FFC0B5-00BD-E21D-0125-5484714687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37351"/>
            <a:ext cx="1242204" cy="836762"/>
          </a:xfrm>
          <a:prstGeom prst="rect">
            <a:avLst/>
          </a:prstGeom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87066F32-1AC2-C9AF-E2CA-3628485B44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79"/>
            <a:ext cx="10801200" cy="5833069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8" name="3 Rectángulo">
            <a:extLst>
              <a:ext uri="{FF2B5EF4-FFF2-40B4-BE49-F238E27FC236}">
                <a16:creationId xmlns:a16="http://schemas.microsoft.com/office/drawing/2014/main" id="{3857BE06-BA89-3903-6137-F7D4DC723734}"/>
              </a:ext>
            </a:extLst>
          </p:cNvPr>
          <p:cNvSpPr/>
          <p:nvPr/>
        </p:nvSpPr>
        <p:spPr>
          <a:xfrm>
            <a:off x="1199456" y="692696"/>
            <a:ext cx="4896544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Švýcarsko 39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3FAD50A-3BF6-888C-004D-42641492B0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E394DE0-1726-C364-6B86-82E7C00EC4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F5EF84-ED39-92B8-3458-A21F479491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64" y="548680"/>
            <a:ext cx="10800536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E030F61-409E-B8AD-BA7A-90AA464E14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25" y="514350"/>
            <a:ext cx="10877550" cy="582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3FF201A-1050-4021-2461-50C83D3182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CF79BA8-6D31-E204-43AC-6F03FC488E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2C1553D-B07F-372E-CBF6-F482618FB7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28A11D3-098D-3F7E-2BB0-4C1F61CB92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7A24379-8436-AE8C-10AD-843BD748E4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6CAE668-1418-519F-D93F-759B5F44CB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E896A81-C37B-C7EA-D22F-242DC90075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76FD74B-585C-3969-AE1E-D2DDE0AC59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A9ADD64-43DE-8A43-C2A2-085BF8478F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97A2EDE-3D26-F37C-715B-638900A1E0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11C77E39-0100-62CC-2510-BD567680EA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493BD50-E1C3-9590-6346-DC56F57C6B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FBC7BFA-EC5A-445E-C01D-748CCEB758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9A33DD4-301D-D15F-EA82-62E09858B2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7CEE9B6-805C-B52E-86A7-1690BBE96E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36F5F34-F255-09F3-8582-6F860958DC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F7AF12D-4F3A-145B-B7F7-3054E505FC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528" y="0"/>
            <a:ext cx="115649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420CB0B-2F19-394B-E890-304C8E3EBC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3646A74B-1363-789C-6166-BE00AD3C7B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50ABCDB-2603-7FA4-B47E-606EA86FB0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5FEAE9D-3238-1271-0668-D94600DC11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2EE732FD-D7FC-B6E7-EC31-64B4017540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59FB96-8998-6E05-C7E1-DB14317229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E29A5D0C-E7C9-DF9E-9989-7B26D35CB7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46" y="548680"/>
            <a:ext cx="10838854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C6B2B0F6-1A1B-9183-4D11-273C0BB34C1D}"/>
              </a:ext>
            </a:extLst>
          </p:cNvPr>
          <p:cNvSpPr/>
          <p:nvPr/>
        </p:nvSpPr>
        <p:spPr>
          <a:xfrm>
            <a:off x="5447928" y="764704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308</TotalTime>
  <Words>44</Words>
  <Application>Microsoft Office PowerPoint</Application>
  <PresentationFormat>Širokoúhlá obrazovka</PresentationFormat>
  <Paragraphs>10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113</cp:revision>
  <dcterms:created xsi:type="dcterms:W3CDTF">2020-02-21T13:54:42Z</dcterms:created>
  <dcterms:modified xsi:type="dcterms:W3CDTF">2023-08-23T18:53:10Z</dcterms:modified>
</cp:coreProperties>
</file>