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audio" Target="../media/audio6.wav"/><Relationship Id="rId1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A7D05C87-44BB-9EE4-A6CF-47687D54F11C}"/>
              </a:ext>
            </a:extLst>
          </p:cNvPr>
          <p:cNvSpPr/>
          <p:nvPr/>
        </p:nvSpPr>
        <p:spPr>
          <a:xfrm>
            <a:off x="0" y="1772816"/>
            <a:ext cx="910243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Beauty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french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l'accordéon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CE89315-9ABF-4E16-B461-C4C418CB5D1C}"/>
              </a:ext>
            </a:extLst>
          </p:cNvPr>
          <p:cNvSpPr/>
          <p:nvPr/>
        </p:nvSpPr>
        <p:spPr>
          <a:xfrm>
            <a:off x="337705" y="1496704"/>
            <a:ext cx="8468590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" name="AutoShape 32">
            <a:hlinkClick r:id="" action="ppaction://noaction">
              <a:snd r:embed="rId7" name="1 Cerisiers roses et pommiers blancs.wav"/>
            </a:hlinkClick>
            <a:extLst>
              <a:ext uri="{FF2B5EF4-FFF2-40B4-BE49-F238E27FC236}">
                <a16:creationId xmlns:a16="http://schemas.microsoft.com/office/drawing/2014/main" id="{AF159173-B87F-4F24-9CA3-56099DE76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901" y="1872686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0DEC3A58-0786-45FF-B673-9D6F56B48981}"/>
              </a:ext>
            </a:extLst>
          </p:cNvPr>
          <p:cNvSpPr txBox="1"/>
          <p:nvPr/>
        </p:nvSpPr>
        <p:spPr>
          <a:xfrm>
            <a:off x="1751872" y="2768080"/>
            <a:ext cx="15000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Divulgation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9BF5BDB1-7C63-44D7-9CB4-1FD883756550}"/>
              </a:ext>
            </a:extLst>
          </p:cNvPr>
          <p:cNvSpPr txBox="1"/>
          <p:nvPr/>
        </p:nvSpPr>
        <p:spPr>
          <a:xfrm>
            <a:off x="1781354" y="1995335"/>
            <a:ext cx="11950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Cerisiers</a:t>
            </a:r>
            <a:r>
              <a:rPr lang="cs-CZ" dirty="0">
                <a:solidFill>
                  <a:srgbClr val="6F075B"/>
                </a:solidFill>
              </a:rPr>
              <a:t>   </a:t>
            </a:r>
            <a:r>
              <a:rPr lang="cs-CZ" dirty="0" err="1">
                <a:solidFill>
                  <a:srgbClr val="6F075B"/>
                </a:solidFill>
              </a:rPr>
              <a:t>roses</a:t>
            </a:r>
            <a:r>
              <a:rPr lang="cs-CZ" dirty="0">
                <a:solidFill>
                  <a:srgbClr val="6F075B"/>
                </a:solidFill>
              </a:rPr>
              <a:t> 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1EA43B3F-BDBC-4407-9E74-A5599790779E}"/>
              </a:ext>
            </a:extLst>
          </p:cNvPr>
          <p:cNvSpPr txBox="1"/>
          <p:nvPr/>
        </p:nvSpPr>
        <p:spPr>
          <a:xfrm>
            <a:off x="1649291" y="4936714"/>
            <a:ext cx="21576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 Medley de valse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2F0394E4-9290-44F9-8040-FE86E06352A9}"/>
              </a:ext>
            </a:extLst>
          </p:cNvPr>
          <p:cNvSpPr txBox="1"/>
          <p:nvPr/>
        </p:nvSpPr>
        <p:spPr>
          <a:xfrm>
            <a:off x="1726579" y="4248038"/>
            <a:ext cx="12251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Dénicheur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433FEA47-D24B-4F7F-B77E-A2D364389FB1}"/>
              </a:ext>
            </a:extLst>
          </p:cNvPr>
          <p:cNvSpPr txBox="1"/>
          <p:nvPr/>
        </p:nvSpPr>
        <p:spPr>
          <a:xfrm>
            <a:off x="6057712" y="2063328"/>
            <a:ext cx="15000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6F075B"/>
                </a:solidFill>
              </a:rPr>
              <a:t>Trois petites 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fr-FR" dirty="0">
                <a:solidFill>
                  <a:srgbClr val="6F075B"/>
                </a:solidFill>
              </a:rPr>
              <a:t>notes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D3B97C2-2AC4-4B9E-9C21-4B337219EF4E}"/>
              </a:ext>
            </a:extLst>
          </p:cNvPr>
          <p:cNvSpPr txBox="1"/>
          <p:nvPr/>
        </p:nvSpPr>
        <p:spPr>
          <a:xfrm>
            <a:off x="6100282" y="2720638"/>
            <a:ext cx="15250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Retour</a:t>
            </a:r>
            <a:r>
              <a:rPr lang="cs-CZ" dirty="0">
                <a:solidFill>
                  <a:srgbClr val="6F075B"/>
                </a:solidFill>
              </a:rPr>
              <a:t> </a:t>
            </a:r>
          </a:p>
          <a:p>
            <a:r>
              <a:rPr lang="cs-CZ" dirty="0" err="1">
                <a:solidFill>
                  <a:srgbClr val="6F075B"/>
                </a:solidFill>
              </a:rPr>
              <a:t>aux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champs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53402BAC-CF56-4F9C-8AF2-C25AC4D024D1}"/>
              </a:ext>
            </a:extLst>
          </p:cNvPr>
          <p:cNvSpPr txBox="1"/>
          <p:nvPr/>
        </p:nvSpPr>
        <p:spPr>
          <a:xfrm>
            <a:off x="6108897" y="3545447"/>
            <a:ext cx="10878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La </a:t>
            </a:r>
            <a:r>
              <a:rPr lang="cs-CZ" dirty="0" err="1">
                <a:solidFill>
                  <a:srgbClr val="6F075B"/>
                </a:solidFill>
              </a:rPr>
              <a:t>Valse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543E6F76-27D7-4E08-A98F-81DFF142007A}"/>
              </a:ext>
            </a:extLst>
          </p:cNvPr>
          <p:cNvSpPr txBox="1"/>
          <p:nvPr/>
        </p:nvSpPr>
        <p:spPr>
          <a:xfrm>
            <a:off x="6076105" y="5036426"/>
            <a:ext cx="1392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Le métèque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F931E44-9790-33DA-C3C1-CA3EDFDCD50B}"/>
              </a:ext>
            </a:extLst>
          </p:cNvPr>
          <p:cNvSpPr/>
          <p:nvPr/>
        </p:nvSpPr>
        <p:spPr>
          <a:xfrm>
            <a:off x="290080" y="1042894"/>
            <a:ext cx="846859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F7A3918-595F-63F9-BDB2-2C3477B7AA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765" y="2179323"/>
            <a:ext cx="3400761" cy="3406653"/>
          </a:xfrm>
          <a:prstGeom prst="rect">
            <a:avLst/>
          </a:prstGeom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D117FAAB-78CB-3A9D-29FD-F8DFC94F14AF}"/>
              </a:ext>
            </a:extLst>
          </p:cNvPr>
          <p:cNvSpPr/>
          <p:nvPr/>
        </p:nvSpPr>
        <p:spPr>
          <a:xfrm>
            <a:off x="27709" y="6176707"/>
            <a:ext cx="911629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AutoShape 32">
            <a:hlinkClick r:id="" action="ppaction://noaction">
              <a:snd r:embed="rId10" name="6 Toutes les femmes sont belles.wav"/>
            </a:hlinkClick>
            <a:extLst>
              <a:ext uri="{FF2B5EF4-FFF2-40B4-BE49-F238E27FC236}">
                <a16:creationId xmlns:a16="http://schemas.microsoft.com/office/drawing/2014/main" id="{B3E5379D-E341-65D5-0F2D-0198049D36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752" y="4071007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" name="AutoShape 32">
            <a:hlinkClick r:id="" action="ppaction://noaction">
              <a:snd r:embed="rId11" name="5 Le métèque.wav"/>
            </a:hlinkClick>
            <a:extLst>
              <a:ext uri="{FF2B5EF4-FFF2-40B4-BE49-F238E27FC236}">
                <a16:creationId xmlns:a16="http://schemas.microsoft.com/office/drawing/2014/main" id="{DEC0EBFB-E8F6-2250-262D-A920F4852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6700" y="4835298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" name="AutoShape 32">
            <a:hlinkClick r:id="" action="ppaction://noaction">
              <a:snd r:embed="rId12" name="7 La Valse.wav"/>
            </a:hlinkClick>
            <a:extLst>
              <a:ext uri="{FF2B5EF4-FFF2-40B4-BE49-F238E27FC236}">
                <a16:creationId xmlns:a16="http://schemas.microsoft.com/office/drawing/2014/main" id="{D97B825A-E630-44E5-DA4D-0AAD80E8B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752" y="3411441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" name="AutoShape 32">
            <a:hlinkClick r:id="" action="ppaction://noaction">
              <a:snd r:embed="rId13" name="8 Retour aux champs.wav"/>
            </a:hlinkClick>
            <a:extLst>
              <a:ext uri="{FF2B5EF4-FFF2-40B4-BE49-F238E27FC236}">
                <a16:creationId xmlns:a16="http://schemas.microsoft.com/office/drawing/2014/main" id="{CCA798E6-8AA9-C818-A301-D4947CF55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2385" y="2671264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32">
            <a:hlinkClick r:id="" action="ppaction://noaction">
              <a:snd r:embed="rId2" name="10 Trois petites notes de musique.wav"/>
            </a:hlinkClick>
            <a:extLst>
              <a:ext uri="{FF2B5EF4-FFF2-40B4-BE49-F238E27FC236}">
                <a16:creationId xmlns:a16="http://schemas.microsoft.com/office/drawing/2014/main" id="{061BE365-2F59-3D49-0FF6-4BDE07A6B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070" y="1968194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" name="AutoShape 32">
            <a:hlinkClick r:id="" action="ppaction://noaction">
              <a:snd r:embed="rId14" name="2 Divulgation.wav"/>
            </a:hlinkClick>
            <a:extLst>
              <a:ext uri="{FF2B5EF4-FFF2-40B4-BE49-F238E27FC236}">
                <a16:creationId xmlns:a16="http://schemas.microsoft.com/office/drawing/2014/main" id="{80552A8C-3035-E355-F089-E94BD4CB1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925" y="2620538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32">
            <a:hlinkClick r:id="" action="ppaction://noaction">
              <a:snd r:embed="rId15" name="3  Caminito.wav"/>
            </a:hlinkClick>
            <a:extLst>
              <a:ext uri="{FF2B5EF4-FFF2-40B4-BE49-F238E27FC236}">
                <a16:creationId xmlns:a16="http://schemas.microsoft.com/office/drawing/2014/main" id="{3372285E-658C-7101-2B6E-766E58A8D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127" y="3314433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5" name="AutoShape 32">
            <a:hlinkClick r:id="" action="ppaction://noaction">
              <a:snd r:embed="rId16" name="4 Dénicheur.wav"/>
            </a:hlinkClick>
            <a:extLst>
              <a:ext uri="{FF2B5EF4-FFF2-40B4-BE49-F238E27FC236}">
                <a16:creationId xmlns:a16="http://schemas.microsoft.com/office/drawing/2014/main" id="{2C2EDA7F-E607-B8F8-7F47-087A7D10F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006" y="4042661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6" name="AutoShape 32">
            <a:hlinkClick r:id="" action="ppaction://noaction">
              <a:snd r:embed="rId17" name="5 1 Medley de valse.wav"/>
            </a:hlinkClick>
            <a:extLst>
              <a:ext uri="{FF2B5EF4-FFF2-40B4-BE49-F238E27FC236}">
                <a16:creationId xmlns:a16="http://schemas.microsoft.com/office/drawing/2014/main" id="{56D0E45E-C41E-E730-5B0D-0BF48799F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006" y="4769890"/>
            <a:ext cx="753690" cy="649724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5D7E3D98-9C1A-D725-197E-7FF8F6170A6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119" y="2328513"/>
            <a:ext cx="327692" cy="222682"/>
          </a:xfrm>
          <a:prstGeom prst="rect">
            <a:avLst/>
          </a:prstGeom>
        </p:spPr>
      </p:pic>
      <p:pic>
        <p:nvPicPr>
          <p:cNvPr id="38" name="Picture 34">
            <a:extLst>
              <a:ext uri="{FF2B5EF4-FFF2-40B4-BE49-F238E27FC236}">
                <a16:creationId xmlns:a16="http://schemas.microsoft.com/office/drawing/2014/main" id="{AE7780A9-1C88-0889-7CE1-C337D777B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05" y="1166260"/>
            <a:ext cx="608297" cy="60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34">
            <a:extLst>
              <a:ext uri="{FF2B5EF4-FFF2-40B4-BE49-F238E27FC236}">
                <a16:creationId xmlns:a16="http://schemas.microsoft.com/office/drawing/2014/main" id="{9C054FFE-2D50-67A8-9341-30BF1FD09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011" y="1263088"/>
            <a:ext cx="608297" cy="60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E664FB19-46DC-26CD-F133-28D644519AC5}"/>
              </a:ext>
            </a:extLst>
          </p:cNvPr>
          <p:cNvSpPr txBox="1"/>
          <p:nvPr/>
        </p:nvSpPr>
        <p:spPr>
          <a:xfrm>
            <a:off x="1755442" y="3469187"/>
            <a:ext cx="10878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Caminito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3AC21AB1-4A75-3760-3744-894B803C78A8}"/>
              </a:ext>
            </a:extLst>
          </p:cNvPr>
          <p:cNvSpPr txBox="1"/>
          <p:nvPr/>
        </p:nvSpPr>
        <p:spPr>
          <a:xfrm>
            <a:off x="6057712" y="3992788"/>
            <a:ext cx="17294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>
                <a:solidFill>
                  <a:srgbClr val="6F075B"/>
                </a:solidFill>
              </a:rPr>
              <a:t>Toutes les femmes sont belles</a:t>
            </a:r>
            <a:endParaRPr lang="cs-CZ" dirty="0">
              <a:solidFill>
                <a:srgbClr val="6F075B"/>
              </a:solidFill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5142E9D1-A205-BB58-A63A-E1B1A33142B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810" y="2137383"/>
            <a:ext cx="1590018" cy="616947"/>
          </a:xfrm>
          <a:prstGeom prst="rect">
            <a:avLst/>
          </a:prstGeom>
        </p:spPr>
      </p:pic>
      <p:sp>
        <p:nvSpPr>
          <p:cNvPr id="18" name="3 Rectángulo">
            <a:extLst>
              <a:ext uri="{FF2B5EF4-FFF2-40B4-BE49-F238E27FC236}">
                <a16:creationId xmlns:a16="http://schemas.microsoft.com/office/drawing/2014/main" id="{9481B02A-981F-1273-BBD6-B617003240C3}"/>
              </a:ext>
            </a:extLst>
          </p:cNvPr>
          <p:cNvSpPr/>
          <p:nvPr/>
        </p:nvSpPr>
        <p:spPr>
          <a:xfrm>
            <a:off x="4999907" y="2091664"/>
            <a:ext cx="8369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12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Trois petites notes de musique.wav"/>
          </p:stSnd>
        </p:sndAc>
      </p:transition>
    </mc:Choice>
    <mc:Fallback xmlns="">
      <p:transition spd="slow" advClick="0">
        <p:split orient="vert"/>
        <p:sndAc>
          <p:stSnd>
            <p:snd r:embed="rId20" name="10 Trois petites notes de musiqu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48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2023-08-24T11:35:12Z</dcterms:modified>
</cp:coreProperties>
</file>