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5.png"/><Relationship Id="rId18" Type="http://schemas.openxmlformats.org/officeDocument/2006/relationships/audio" Target="../media/audio8.wav"/><Relationship Id="rId3" Type="http://schemas.openxmlformats.org/officeDocument/2006/relationships/image" Target="../media/image1.png"/><Relationship Id="rId7" Type="http://schemas.openxmlformats.org/officeDocument/2006/relationships/audio" Target="../media/audio3.wav"/><Relationship Id="rId12" Type="http://schemas.openxmlformats.org/officeDocument/2006/relationships/image" Target="../media/image4.emf"/><Relationship Id="rId17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openxmlformats.org/officeDocument/2006/relationships/image" Target="../media/image8.pn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7.gif"/><Relationship Id="rId10" Type="http://schemas.openxmlformats.org/officeDocument/2006/relationships/audio" Target="../media/audio6.wav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BF71385-180E-ECD9-A336-60472B86F491}"/>
              </a:ext>
            </a:extLst>
          </p:cNvPr>
          <p:cNvSpPr/>
          <p:nvPr/>
        </p:nvSpPr>
        <p:spPr>
          <a:xfrm>
            <a:off x="27709" y="1700808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3146" y="1748023"/>
            <a:ext cx="1344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My honey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waltz</a:t>
            </a: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899484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5" name="6.Czech dream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913" y="29487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7" name="3.Roses waltz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39" y="229492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8" name="7.Waltz for two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432" y="358100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9" name="8.Meadows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23789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10" name="10.Czech waltzes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93226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1" name="2.My honey waltz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913" y="166530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" name="Picture 17">
            <a:extLst>
              <a:ext uri="{FF2B5EF4-FFF2-40B4-BE49-F238E27FC236}">
                <a16:creationId xmlns:a16="http://schemas.microsoft.com/office/drawing/2014/main" id="{9489165D-60CC-486E-BBC7-FAE52D8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3291" y="2308832"/>
            <a:ext cx="1029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Roses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waltz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0436" y="3569855"/>
            <a:ext cx="8185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Waltz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for two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6811" y="4276114"/>
            <a:ext cx="8701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Meadows</a:t>
            </a: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3291" y="4910193"/>
            <a:ext cx="9270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Czech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nl-BE" altLang="cs-CZ" sz="1200" b="1" dirty="0">
                <a:solidFill>
                  <a:srgbClr val="FF0000"/>
                </a:solidFill>
              </a:rPr>
              <a:t>waltzes</a:t>
            </a: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2635" y="2916039"/>
            <a:ext cx="9041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Czech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 dream</a:t>
            </a: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524D6534-1127-40E7-9B38-023FB7B892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pic>
        <p:nvPicPr>
          <p:cNvPr id="33" name="Picture 20">
            <a:hlinkClick r:id="" action="ppaction://noaction">
              <a:snd r:embed="rId18" name="1.Polka.wav"/>
            </a:hlinkClick>
            <a:extLst>
              <a:ext uri="{FF2B5EF4-FFF2-40B4-BE49-F238E27FC236}">
                <a16:creationId xmlns:a16="http://schemas.microsoft.com/office/drawing/2014/main" id="{9703E341-696F-418C-8D79-6F1C3DCA72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231" y="104352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0D1B22F8-DA81-4D6E-A56B-92BC052D5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3147" y="1142889"/>
            <a:ext cx="10900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Polka</a:t>
            </a:r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A83C8821-D055-4A18-BC5D-FCE697BBF8BF}"/>
              </a:ext>
            </a:extLst>
          </p:cNvPr>
          <p:cNvSpPr/>
          <p:nvPr/>
        </p:nvSpPr>
        <p:spPr>
          <a:xfrm>
            <a:off x="3113159" y="528880"/>
            <a:ext cx="591798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106</a:t>
            </a:r>
            <a:endParaRPr lang="es-ES" sz="3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0">
            <a:hlinkClick r:id="" action="ppaction://noaction">
              <a:snd r:embed="rId2" name="Směs lidovek.wav"/>
            </a:hlinkClick>
            <a:extLst>
              <a:ext uri="{FF2B5EF4-FFF2-40B4-BE49-F238E27FC236}">
                <a16:creationId xmlns:a16="http://schemas.microsoft.com/office/drawing/2014/main" id="{C9D90307-32DC-06DD-4751-8D352C245A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170" y="557371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D0C5841E-4EFC-387B-45F8-75877F19C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0958" y="5536334"/>
            <a:ext cx="937486" cy="468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FF0000"/>
                </a:solidFill>
              </a:rPr>
              <a:t>A mixture of folk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64AA7902-AA39-22A6-FD35-C859E6E1A141}"/>
              </a:ext>
            </a:extLst>
          </p:cNvPr>
          <p:cNvSpPr/>
          <p:nvPr/>
        </p:nvSpPr>
        <p:spPr>
          <a:xfrm>
            <a:off x="-45213" y="6184648"/>
            <a:ext cx="915785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1AA79A26-0433-D60B-AFB4-3BA51CD9829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564" y="1443171"/>
            <a:ext cx="5823236" cy="469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6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Směs lidovek.wav"/>
          </p:stSnd>
        </p:sndAc>
      </p:transition>
    </mc:Choice>
    <mc:Fallback xmlns="">
      <p:transition spd="slow">
        <p:split orient="vert"/>
        <p:sndAc>
          <p:stSnd>
            <p:snd r:embed="rId20" name="Směs lidov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  <p:bldP spid="38" grpId="0"/>
      <p:bldP spid="2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189</TotalTime>
  <Words>44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53</cp:revision>
  <dcterms:created xsi:type="dcterms:W3CDTF">2020-02-21T13:54:42Z</dcterms:created>
  <dcterms:modified xsi:type="dcterms:W3CDTF">2023-08-22T13:40:02Z</dcterms:modified>
</cp:coreProperties>
</file>