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audio" Target="../media/audio2.wav"/><Relationship Id="rId12" Type="http://schemas.openxmlformats.org/officeDocument/2006/relationships/image" Target="../media/image6.gif"/><Relationship Id="rId17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audio" Target="../media/audio5.wav"/><Relationship Id="rId5" Type="http://schemas.openxmlformats.org/officeDocument/2006/relationships/image" Target="../media/image3.png"/><Relationship Id="rId15" Type="http://schemas.openxmlformats.org/officeDocument/2006/relationships/image" Target="../media/image9.png"/><Relationship Id="rId10" Type="http://schemas.openxmlformats.org/officeDocument/2006/relationships/audio" Target="../media/audio4.wav"/><Relationship Id="rId4" Type="http://schemas.openxmlformats.org/officeDocument/2006/relationships/image" Target="../media/image2.png"/><Relationship Id="rId9" Type="http://schemas.openxmlformats.org/officeDocument/2006/relationships/audio" Target="../media/audio3.wav"/><Relationship Id="rId1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2420888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Beautiful oriental music </a:t>
            </a:r>
            <a:endParaRPr lang="cs-CZ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 musique orientale</a:t>
            </a:r>
            <a:endParaRPr lang="cs-CZ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1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65B3CA3-B056-0D45-8E1D-0BEFE99E3C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7186">
            <a:off x="4366389" y="1421665"/>
            <a:ext cx="2031703" cy="4406354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D79ECDED-F4B6-F297-13F4-48882155DB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164" y="1501527"/>
            <a:ext cx="4572001" cy="4421245"/>
          </a:xfrm>
          <a:prstGeom prst="rect">
            <a:avLst/>
          </a:prstGeom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7087" y="6616158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2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3AD1EF6E-B4F2-5DF5-FCF5-456D5A698B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88" y="446404"/>
            <a:ext cx="9172179" cy="5744755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7" name="1 Alena.wav"/>
            </a:hlinkClick>
            <a:extLst>
              <a:ext uri="{FF2B5EF4-FFF2-40B4-BE49-F238E27FC236}">
                <a16:creationId xmlns:a16="http://schemas.microsoft.com/office/drawing/2014/main" id="{FEA79720-C7FF-D126-640B-7227F81C96C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777" y="1105891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2" name="6 I love you 1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9" name="4 Sabira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0" name="3 Habiba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1" name="2 I love you 2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366710" y="5598220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 love you 1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318952" y="4617810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Sabira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308807" y="3661842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Habiba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371782" y="2746055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I love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you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2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9" name="3 Rectángulo">
            <a:extLst>
              <a:ext uri="{FF2B5EF4-FFF2-40B4-BE49-F238E27FC236}">
                <a16:creationId xmlns:a16="http://schemas.microsoft.com/office/drawing/2014/main" id="{48141E22-EC15-92D7-C342-FD9393D14C79}"/>
              </a:ext>
            </a:extLst>
          </p:cNvPr>
          <p:cNvSpPr/>
          <p:nvPr/>
        </p:nvSpPr>
        <p:spPr>
          <a:xfrm>
            <a:off x="7318952" y="1790087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Alena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678" y="1831570"/>
            <a:ext cx="1209675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4027" y="1770852"/>
            <a:ext cx="1223962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678" y="2233793"/>
            <a:ext cx="12096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dirty="0" err="1">
                <a:solidFill>
                  <a:schemeClr val="bg1"/>
                </a:solidFill>
              </a:rPr>
              <a:t>y@t@t</a:t>
            </a:r>
            <a:r>
              <a:rPr lang="cs-CZ" altLang="cs-CZ" sz="1600" b="1" dirty="0">
                <a:solidFill>
                  <a:schemeClr val="bg1"/>
                </a:solidFill>
              </a:rPr>
              <a:t>@</a:t>
            </a:r>
            <a:endParaRPr lang="nl-BE" altLang="cs-CZ" sz="1600" b="1" dirty="0">
              <a:solidFill>
                <a:schemeClr val="bg1"/>
              </a:solidFill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C05E55C6-3435-315E-7FAF-717C05AFE07C}"/>
              </a:ext>
            </a:extLst>
          </p:cNvPr>
          <p:cNvSpPr/>
          <p:nvPr/>
        </p:nvSpPr>
        <p:spPr>
          <a:xfrm>
            <a:off x="33450" y="504859"/>
            <a:ext cx="8654689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40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fr-FR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Beautiful oriental music</a:t>
            </a:r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1</a:t>
            </a:r>
            <a:r>
              <a:rPr lang="fr-FR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fr-FR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Belle musique orientale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852E3A36-83B6-036B-8A27-467FCCD3D34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25" y="1420760"/>
            <a:ext cx="2038305" cy="4421245"/>
          </a:xfrm>
          <a:prstGeom prst="rect">
            <a:avLst/>
          </a:prstGeom>
        </p:spPr>
      </p:pic>
      <p:pic>
        <p:nvPicPr>
          <p:cNvPr id="37" name="Obrázek 36">
            <a:extLst>
              <a:ext uri="{FF2B5EF4-FFF2-40B4-BE49-F238E27FC236}">
                <a16:creationId xmlns:a16="http://schemas.microsoft.com/office/drawing/2014/main" id="{E6EE2C56-5714-DC5A-F8EA-9C878B0ECB8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477" y="1501526"/>
            <a:ext cx="1264377" cy="4444259"/>
          </a:xfrm>
          <a:prstGeom prst="rect">
            <a:avLst/>
          </a:prstGeom>
        </p:spPr>
      </p:pic>
      <p:pic>
        <p:nvPicPr>
          <p:cNvPr id="39" name="Picture 44">
            <a:extLst>
              <a:ext uri="{FF2B5EF4-FFF2-40B4-BE49-F238E27FC236}">
                <a16:creationId xmlns:a16="http://schemas.microsoft.com/office/drawing/2014/main" id="{DC406216-C579-706A-CC53-3D99CDDADB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269" y="722029"/>
            <a:ext cx="440096" cy="406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44">
            <a:extLst>
              <a:ext uri="{FF2B5EF4-FFF2-40B4-BE49-F238E27FC236}">
                <a16:creationId xmlns:a16="http://schemas.microsoft.com/office/drawing/2014/main" id="{A75606F4-7FCC-6664-F548-0718CAF485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757" y="707917"/>
            <a:ext cx="440096" cy="406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44">
            <a:extLst>
              <a:ext uri="{FF2B5EF4-FFF2-40B4-BE49-F238E27FC236}">
                <a16:creationId xmlns:a16="http://schemas.microsoft.com/office/drawing/2014/main" id="{6EDE2079-D1FD-DE53-A263-D82CE462A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3470" y="755170"/>
            <a:ext cx="440096" cy="406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Picture 44">
            <a:extLst>
              <a:ext uri="{FF2B5EF4-FFF2-40B4-BE49-F238E27FC236}">
                <a16:creationId xmlns:a16="http://schemas.microsoft.com/office/drawing/2014/main" id="{5BDC5A82-7318-45EC-317B-AB521FE3A0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115" y="722029"/>
            <a:ext cx="440096" cy="406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825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6 I love you 1.wav"/>
          </p:stSnd>
        </p:sndAc>
      </p:transition>
    </mc:Choice>
    <mc:Fallback xmlns="">
      <p:transition spd="slow">
        <p:split orient="vert"/>
        <p:sndAc>
          <p:stSnd>
            <p:snd r:embed="rId17" name="6 I love you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318</TotalTime>
  <Words>39</Words>
  <Application>Microsoft Office PowerPoint</Application>
  <PresentationFormat>Předvádění na obrazovce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97</cp:revision>
  <dcterms:created xsi:type="dcterms:W3CDTF">2020-02-21T13:54:42Z</dcterms:created>
  <dcterms:modified xsi:type="dcterms:W3CDTF">2023-08-21T08:24:23Z</dcterms:modified>
</cp:coreProperties>
</file>